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video/unknown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tiff" ContentType="image/tif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62" r:id="rId4"/>
    <p:sldId id="263" r:id="rId5"/>
    <p:sldId id="260" r:id="rId6"/>
    <p:sldId id="261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/>
    <p:restoredTop sz="94631"/>
  </p:normalViewPr>
  <p:slideViewPr>
    <p:cSldViewPr snapToGrid="0" snapToObjects="1">
      <p:cViewPr varScale="1">
        <p:scale>
          <a:sx n="185" d="100"/>
          <a:sy n="185" d="100"/>
        </p:scale>
        <p:origin x="5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24F5-C368-AB4D-91EC-3AA4044C7B59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4F60-1897-2B44-A48A-8EE3F559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0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24F5-C368-AB4D-91EC-3AA4044C7B59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4F60-1897-2B44-A48A-8EE3F559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7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24F5-C368-AB4D-91EC-3AA4044C7B59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4F60-1897-2B44-A48A-8EE3F559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24F5-C368-AB4D-91EC-3AA4044C7B59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4F60-1897-2B44-A48A-8EE3F559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0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24F5-C368-AB4D-91EC-3AA4044C7B59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4F60-1897-2B44-A48A-8EE3F559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5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24F5-C368-AB4D-91EC-3AA4044C7B59}" type="datetimeFigureOut">
              <a:rPr lang="en-US" smtClean="0"/>
              <a:t>4/2/18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4F60-1897-2B44-A48A-8EE3F559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9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24F5-C368-AB4D-91EC-3AA4044C7B59}" type="datetimeFigureOut">
              <a:rPr lang="en-US" smtClean="0"/>
              <a:t>4/2/18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4F60-1897-2B44-A48A-8EE3F559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8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24F5-C368-AB4D-91EC-3AA4044C7B59}" type="datetimeFigureOut">
              <a:rPr lang="en-US" smtClean="0"/>
              <a:t>4/2/18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4F60-1897-2B44-A48A-8EE3F559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0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24F5-C368-AB4D-91EC-3AA4044C7B59}" type="datetimeFigureOut">
              <a:rPr lang="en-US" smtClean="0"/>
              <a:t>4/2/18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4F60-1897-2B44-A48A-8EE3F559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4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24F5-C368-AB4D-91EC-3AA4044C7B59}" type="datetimeFigureOut">
              <a:rPr lang="en-US" smtClean="0"/>
              <a:t>4/2/18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4F60-1897-2B44-A48A-8EE3F559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4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24F5-C368-AB4D-91EC-3AA4044C7B59}" type="datetimeFigureOut">
              <a:rPr lang="en-US" smtClean="0"/>
              <a:t>4/2/18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4F60-1897-2B44-A48A-8EE3F559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9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D24F5-C368-AB4D-91EC-3AA4044C7B59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64F60-1897-2B44-A48A-8EE3F559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6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1" Type="http://schemas.microsoft.com/office/2007/relationships/media" Target="../media/media1.tiff"/><Relationship Id="rId2" Type="http://schemas.openxmlformats.org/officeDocument/2006/relationships/video" Target="../media/media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heating systems</a:t>
            </a:r>
            <a:endParaRPr lang="en-US" dirty="0"/>
          </a:p>
        </p:txBody>
      </p:sp>
      <p:pic>
        <p:nvPicPr>
          <p:cNvPr id="4" name="Picture 3" descr="how-central-heating-wor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762" y="1778000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9150" y="6045233"/>
            <a:ext cx="611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www.hydronicpros.com</a:t>
            </a:r>
            <a:r>
              <a:rPr lang="en-US" dirty="0" smtClean="0"/>
              <a:t>/</a:t>
            </a:r>
            <a:r>
              <a:rPr lang="en-US" dirty="0" err="1" smtClean="0"/>
              <a:t>hydronicheating</a:t>
            </a:r>
            <a:r>
              <a:rPr lang="en-US" dirty="0" smtClean="0"/>
              <a:t>/</a:t>
            </a:r>
            <a:r>
              <a:rPr lang="en-US" dirty="0" err="1" smtClean="0"/>
              <a:t>services.php</a:t>
            </a:r>
            <a:endParaRPr lang="en-US" dirty="0"/>
          </a:p>
        </p:txBody>
      </p:sp>
      <p:pic>
        <p:nvPicPr>
          <p:cNvPr id="5" name="Picture 4" descr="services_pip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04" y="1375768"/>
            <a:ext cx="5663583" cy="416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6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stem 200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6255" y="738981"/>
            <a:ext cx="50927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165100"/>
            <a:ext cx="51308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60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537527_LinePic_CREST Cutaway 12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06" y="2649796"/>
            <a:ext cx="1633302" cy="2037544"/>
          </a:xfrm>
          <a:prstGeom prst="rect">
            <a:avLst/>
          </a:prstGeom>
        </p:spPr>
      </p:pic>
      <p:pic>
        <p:nvPicPr>
          <p:cNvPr id="4" name="Picture 3" descr="3-2-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975" y="869571"/>
            <a:ext cx="6172200" cy="4838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03820" y="627833"/>
            <a:ext cx="1755134" cy="12413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1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1308100"/>
            <a:ext cx="53594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65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686" y="0"/>
            <a:ext cx="4788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56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6</Words>
  <Application>Microsoft Macintosh PowerPoint</Application>
  <PresentationFormat>On-screen Show (4:3)</PresentationFormat>
  <Paragraphs>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Typical heating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Colby College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Whitney  King</dc:creator>
  <cp:lastModifiedBy>D. W. King</cp:lastModifiedBy>
  <cp:revision>6</cp:revision>
  <dcterms:created xsi:type="dcterms:W3CDTF">2015-03-01T23:03:28Z</dcterms:created>
  <dcterms:modified xsi:type="dcterms:W3CDTF">2018-04-03T01:49:15Z</dcterms:modified>
</cp:coreProperties>
</file>