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2" r:id="rId2"/>
    <p:sldId id="256" r:id="rId3"/>
    <p:sldId id="257" r:id="rId4"/>
    <p:sldId id="258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8"/>
    <p:restoredTop sz="94631"/>
  </p:normalViewPr>
  <p:slideViewPr>
    <p:cSldViewPr snapToGrid="0" snapToObjects="1">
      <p:cViewPr varScale="1">
        <p:scale>
          <a:sx n="185" d="100"/>
          <a:sy n="185" d="100"/>
        </p:scale>
        <p:origin x="528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6.emf"/><Relationship Id="rId5" Type="http://schemas.openxmlformats.org/officeDocument/2006/relationships/image" Target="../media/image7.emf"/><Relationship Id="rId1" Type="http://schemas.openxmlformats.org/officeDocument/2006/relationships/image" Target="../media/image3.emf"/><Relationship Id="rId2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58145-A502-0D4A-BBB7-0CA9332C25AC}" type="datetimeFigureOut">
              <a:rPr lang="en-US" smtClean="0"/>
              <a:t>4/4/18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3466-85C9-6D45-817B-901826F4C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324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58145-A502-0D4A-BBB7-0CA9332C25AC}" type="datetimeFigureOut">
              <a:rPr lang="en-US" smtClean="0"/>
              <a:t>4/4/18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3466-85C9-6D45-817B-901826F4C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883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58145-A502-0D4A-BBB7-0CA9332C25AC}" type="datetimeFigureOut">
              <a:rPr lang="en-US" smtClean="0"/>
              <a:t>4/4/18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3466-85C9-6D45-817B-901826F4C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502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58145-A502-0D4A-BBB7-0CA9332C25AC}" type="datetimeFigureOut">
              <a:rPr lang="en-US" smtClean="0"/>
              <a:t>4/4/18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3466-85C9-6D45-817B-901826F4C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461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58145-A502-0D4A-BBB7-0CA9332C25AC}" type="datetimeFigureOut">
              <a:rPr lang="en-US" smtClean="0"/>
              <a:t>4/4/18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3466-85C9-6D45-817B-901826F4C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224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58145-A502-0D4A-BBB7-0CA9332C25AC}" type="datetimeFigureOut">
              <a:rPr lang="en-US" smtClean="0"/>
              <a:t>4/4/18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3466-85C9-6D45-817B-901826F4C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92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58145-A502-0D4A-BBB7-0CA9332C25AC}" type="datetimeFigureOut">
              <a:rPr lang="en-US" smtClean="0"/>
              <a:t>4/4/18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3466-85C9-6D45-817B-901826F4C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143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58145-A502-0D4A-BBB7-0CA9332C25AC}" type="datetimeFigureOut">
              <a:rPr lang="en-US" smtClean="0"/>
              <a:t>4/4/18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3466-85C9-6D45-817B-901826F4C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973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58145-A502-0D4A-BBB7-0CA9332C25AC}" type="datetimeFigureOut">
              <a:rPr lang="en-US" smtClean="0"/>
              <a:t>4/4/18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3466-85C9-6D45-817B-901826F4C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294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58145-A502-0D4A-BBB7-0CA9332C25AC}" type="datetimeFigureOut">
              <a:rPr lang="en-US" smtClean="0"/>
              <a:t>4/4/18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3466-85C9-6D45-817B-901826F4C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49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58145-A502-0D4A-BBB7-0CA9332C25AC}" type="datetimeFigureOut">
              <a:rPr lang="en-US" smtClean="0"/>
              <a:t>4/4/18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3466-85C9-6D45-817B-901826F4C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841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858145-A502-0D4A-BBB7-0CA9332C25AC}" type="datetimeFigureOut">
              <a:rPr lang="en-US" smtClean="0"/>
              <a:t>4/4/18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43466-85C9-6D45-817B-901826F4C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533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.emf"/><Relationship Id="rId12" Type="http://schemas.openxmlformats.org/officeDocument/2006/relationships/oleObject" Target="../embeddings/oleObject5.bin"/><Relationship Id="rId13" Type="http://schemas.openxmlformats.org/officeDocument/2006/relationships/image" Target="../media/image7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8.png"/><Relationship Id="rId4" Type="http://schemas.openxmlformats.org/officeDocument/2006/relationships/oleObject" Target="../embeddings/oleObject1.bin"/><Relationship Id="rId5" Type="http://schemas.openxmlformats.org/officeDocument/2006/relationships/image" Target="../media/image3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4.emf"/><Relationship Id="rId8" Type="http://schemas.openxmlformats.org/officeDocument/2006/relationships/oleObject" Target="../embeddings/oleObject3.bin"/><Relationship Id="rId9" Type="http://schemas.openxmlformats.org/officeDocument/2006/relationships/image" Target="../media/image5.emf"/><Relationship Id="rId10" Type="http://schemas.openxmlformats.org/officeDocument/2006/relationships/oleObject" Target="../embeddings/oleObject4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Old </a:t>
            </a:r>
            <a:r>
              <a:rPr lang="en-US" dirty="0" err="1" smtClean="0"/>
              <a:t>McDonihues</a:t>
            </a:r>
            <a:r>
              <a:rPr lang="en-US" dirty="0" smtClean="0"/>
              <a:t> Farm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0133" y="1328259"/>
            <a:ext cx="4885060" cy="5215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64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18' Cross Section Showing Tank Detail-2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79" b="7086"/>
          <a:stretch/>
        </p:blipFill>
        <p:spPr>
          <a:xfrm>
            <a:off x="127000" y="1459327"/>
            <a:ext cx="8875059" cy="491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357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iodome 1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1" r="4940"/>
          <a:stretch/>
        </p:blipFill>
        <p:spPr>
          <a:xfrm rot="16200000">
            <a:off x="1838557" y="-271974"/>
            <a:ext cx="5603368" cy="865657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565129" y="1032380"/>
            <a:ext cx="2217065" cy="82798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576253"/>
              </p:ext>
            </p:extLst>
          </p:nvPr>
        </p:nvGraphicFramePr>
        <p:xfrm>
          <a:off x="2674300" y="235517"/>
          <a:ext cx="3542856" cy="6779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name="Equation" r:id="rId4" imgW="2057400" imgH="393700" progId="Equation.3">
                  <p:embed/>
                </p:oleObj>
              </mc:Choice>
              <mc:Fallback>
                <p:oleObj name="Equation" r:id="rId4" imgW="20574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74300" y="235517"/>
                        <a:ext cx="3542856" cy="6779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6411030"/>
              </p:ext>
            </p:extLst>
          </p:nvPr>
        </p:nvGraphicFramePr>
        <p:xfrm>
          <a:off x="3803080" y="1032380"/>
          <a:ext cx="1815492" cy="738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" name="Equation" r:id="rId6" imgW="1092200" imgH="444500" progId="Equation.3">
                  <p:embed/>
                </p:oleObj>
              </mc:Choice>
              <mc:Fallback>
                <p:oleObj name="Equation" r:id="rId6" imgW="10922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803080" y="1032380"/>
                        <a:ext cx="1815492" cy="738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4946473"/>
              </p:ext>
            </p:extLst>
          </p:nvPr>
        </p:nvGraphicFramePr>
        <p:xfrm>
          <a:off x="417513" y="2203450"/>
          <a:ext cx="4514850" cy="32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name="Equation" r:id="rId8" imgW="3175000" imgH="228600" progId="Equation.3">
                  <p:embed/>
                </p:oleObj>
              </mc:Choice>
              <mc:Fallback>
                <p:oleObj name="Equation" r:id="rId8" imgW="31750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17513" y="2203450"/>
                        <a:ext cx="4514850" cy="3254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3009335"/>
              </p:ext>
            </p:extLst>
          </p:nvPr>
        </p:nvGraphicFramePr>
        <p:xfrm>
          <a:off x="739295" y="4335000"/>
          <a:ext cx="1849871" cy="6668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" name="Equation" r:id="rId10" imgW="1092200" imgH="393700" progId="Equation.3">
                  <p:embed/>
                </p:oleObj>
              </mc:Choice>
              <mc:Fallback>
                <p:oleObj name="Equation" r:id="rId10" imgW="10922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39295" y="4335000"/>
                        <a:ext cx="1849871" cy="6668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3378109"/>
              </p:ext>
            </p:extLst>
          </p:nvPr>
        </p:nvGraphicFramePr>
        <p:xfrm>
          <a:off x="6435222" y="2882107"/>
          <a:ext cx="2260600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" name="Equation" r:id="rId12" imgW="1333500" imgH="215900" progId="Equation.3">
                  <p:embed/>
                </p:oleObj>
              </mc:Choice>
              <mc:Fallback>
                <p:oleObj name="Equation" r:id="rId12" imgW="13335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435222" y="2882107"/>
                        <a:ext cx="2260600" cy="366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98361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mp 201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289407"/>
          </a:xfrm>
          <a:prstGeom prst="rect">
            <a:avLst/>
          </a:prstGeom>
        </p:spPr>
      </p:pic>
      <p:pic>
        <p:nvPicPr>
          <p:cNvPr id="4" name="Picture 3" descr="Colby PAR 201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3692"/>
            <a:ext cx="9144000" cy="3289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653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me BAU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652"/>
            <a:ext cx="9144000" cy="3104106"/>
          </a:xfrm>
          <a:prstGeom prst="rect">
            <a:avLst/>
          </a:prstGeom>
        </p:spPr>
      </p:pic>
      <p:pic>
        <p:nvPicPr>
          <p:cNvPr id="3" name="Picture 2" descr="Heat Flux BAU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63108"/>
            <a:ext cx="9144000" cy="3094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929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ome with $463 hea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520"/>
            <a:ext cx="9144000" cy="3104106"/>
          </a:xfrm>
          <a:prstGeom prst="rect">
            <a:avLst/>
          </a:prstGeom>
        </p:spPr>
      </p:pic>
      <p:pic>
        <p:nvPicPr>
          <p:cNvPr id="5" name="Picture 4" descr="Heat Flux $463 hea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54371"/>
            <a:ext cx="9144000" cy="3094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2633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</TotalTime>
  <Words>3</Words>
  <Application>Microsoft Macintosh PowerPoint</Application>
  <PresentationFormat>On-screen Show (4:3)</PresentationFormat>
  <Paragraphs>1</Paragraphs>
  <Slides>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Calibri</vt:lpstr>
      <vt:lpstr>Arial</vt:lpstr>
      <vt:lpstr>Office Theme</vt:lpstr>
      <vt:lpstr>Equation</vt:lpstr>
      <vt:lpstr>Old McDonihues Farm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Colby College</Company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Whitney  King</dc:creator>
  <cp:lastModifiedBy>D. W. King</cp:lastModifiedBy>
  <cp:revision>7</cp:revision>
  <cp:lastPrinted>2014-03-10T02:36:38Z</cp:lastPrinted>
  <dcterms:created xsi:type="dcterms:W3CDTF">2014-03-09T22:49:07Z</dcterms:created>
  <dcterms:modified xsi:type="dcterms:W3CDTF">2018-04-05T01:58:44Z</dcterms:modified>
</cp:coreProperties>
</file>