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A9DF2F83-B61F-D24E-BE60-8B66EBA5121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961" autoAdjust="0"/>
  </p:normalViewPr>
  <p:slideViewPr>
    <p:cSldViewPr snapToGrid="0" snapToObjects="1">
      <p:cViewPr varScale="1">
        <p:scale>
          <a:sx n="78" d="100"/>
          <a:sy n="78" d="100"/>
        </p:scale>
        <p:origin x="-3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24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967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987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082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092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690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97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537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0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22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756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B2497-5BBA-8646-AA14-9CF8F1C904B9}" type="datetimeFigureOut">
              <a:rPr lang="en-US" smtClean="0"/>
              <a:pPr/>
              <a:t>1/31/2013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F8409-E911-2A41-BA12-53543126E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911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ohe71rvOM6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Limpets and </a:t>
            </a:r>
            <a:r>
              <a:rPr lang="en-US" dirty="0" err="1" smtClean="0">
                <a:solidFill>
                  <a:schemeClr val="bg1"/>
                </a:solidFill>
              </a:rPr>
              <a:t>Chitons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395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4" y="620248"/>
            <a:ext cx="8340941" cy="5524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Siphonaria</a:t>
            </a:r>
            <a:r>
              <a:rPr lang="en-US" i="1" dirty="0" smtClean="0"/>
              <a:t> </a:t>
            </a:r>
            <a:r>
              <a:rPr lang="en-US" i="1" dirty="0" err="1" smtClean="0"/>
              <a:t>Alternata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608" b="5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3382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Patella </a:t>
            </a:r>
            <a:r>
              <a:rPr lang="en-US" i="1" dirty="0" err="1" smtClean="0"/>
              <a:t>Vulgata</a:t>
            </a:r>
            <a:r>
              <a:rPr lang="en-US" i="1" dirty="0" smtClean="0"/>
              <a:t> </a:t>
            </a:r>
            <a:r>
              <a:rPr lang="en-US" dirty="0" smtClean="0"/>
              <a:t>(common limpet)</a:t>
            </a:r>
            <a:endParaRPr lang="en-US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21377" b="21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7612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Diadora</a:t>
            </a:r>
            <a:r>
              <a:rPr lang="en-US" i="1" dirty="0" smtClean="0"/>
              <a:t> </a:t>
            </a:r>
            <a:r>
              <a:rPr lang="en-US" i="1" dirty="0" err="1" smtClean="0"/>
              <a:t>Bermudensis</a:t>
            </a:r>
            <a:r>
              <a:rPr lang="en-US" i="1" dirty="0" smtClean="0"/>
              <a:t> </a:t>
            </a:r>
            <a:r>
              <a:rPr lang="en-US" dirty="0" smtClean="0"/>
              <a:t>(Bermuda Keyhole Limpet)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083" b="10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4433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Diodora</a:t>
            </a:r>
            <a:r>
              <a:rPr lang="en-US" i="1" dirty="0" smtClean="0"/>
              <a:t> </a:t>
            </a:r>
            <a:r>
              <a:rPr lang="en-US" i="1" dirty="0" err="1" smtClean="0"/>
              <a:t>Cayenensis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406" b="16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98163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Ancylus</a:t>
            </a:r>
            <a:r>
              <a:rPr lang="en-US" i="1" dirty="0" smtClean="0"/>
              <a:t> </a:t>
            </a:r>
            <a:r>
              <a:rPr lang="en-US" i="1" dirty="0" err="1" smtClean="0"/>
              <a:t>Bermudensis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Freshwater Limpet</a:t>
            </a:r>
          </a:p>
          <a:p>
            <a:r>
              <a:rPr lang="en-US" dirty="0" smtClean="0"/>
              <a:t>Inhabits freshwater ditch of Pembroke Marsh</a:t>
            </a:r>
          </a:p>
          <a:p>
            <a:r>
              <a:rPr lang="en-US" dirty="0" smtClean="0"/>
              <a:t>Has a lung and false gill (</a:t>
            </a:r>
            <a:r>
              <a:rPr lang="en-US" dirty="0" err="1" smtClean="0"/>
              <a:t>pseudobranch</a:t>
            </a:r>
            <a:r>
              <a:rPr lang="en-US" dirty="0" smtClean="0"/>
              <a:t>)</a:t>
            </a:r>
          </a:p>
          <a:p>
            <a:r>
              <a:rPr lang="en-US" dirty="0" smtClean="0"/>
              <a:t>Unique to Bermuda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210422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136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14" y="927480"/>
            <a:ext cx="6794033" cy="5088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Belong to class </a:t>
            </a:r>
            <a:r>
              <a:rPr lang="en-US" dirty="0" err="1" smtClean="0"/>
              <a:t>Polyplacophora</a:t>
            </a:r>
            <a:endParaRPr lang="en-US" dirty="0" smtClean="0"/>
          </a:p>
          <a:p>
            <a:r>
              <a:rPr lang="en-US" dirty="0" smtClean="0"/>
              <a:t>Large marine mollusks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943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1596" b="-11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71179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1855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Consists of 8 aragonite plates, also called valves</a:t>
            </a:r>
          </a:p>
          <a:p>
            <a:r>
              <a:rPr lang="en-US" dirty="0" smtClean="0"/>
              <a:t>The separate plates are held together by girdle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346673"/>
            <a:ext cx="24384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5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Limpets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Limpets are aquatic gastropod mollusks</a:t>
            </a:r>
          </a:p>
          <a:p>
            <a:r>
              <a:rPr lang="en-US" dirty="0" smtClean="0"/>
              <a:t>Name limpet applied to snails that have a conical shaped shell that is not spirally coiled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634" y="3649027"/>
            <a:ext cx="3192733" cy="258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64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Girdle ornament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Spicules and scales mineralized from aragonite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78" y="2928546"/>
            <a:ext cx="3392769" cy="265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724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graze on algae as well as bryozoans, diatoms and sometimes bacteria</a:t>
            </a:r>
          </a:p>
          <a:p>
            <a:r>
              <a:rPr lang="en-US" dirty="0" smtClean="0"/>
              <a:t>Uses radula similar to limpet’s to scrape algae off of rocks</a:t>
            </a:r>
          </a:p>
          <a:p>
            <a:pPr lvl="1"/>
            <a:r>
              <a:rPr lang="en-US" dirty="0" smtClean="0"/>
              <a:t>Cusps are tipped with magnetite</a:t>
            </a:r>
          </a:p>
          <a:p>
            <a:pPr lvl="1"/>
            <a:r>
              <a:rPr lang="en-US" dirty="0" smtClean="0"/>
              <a:t>Magnetite may be associated with </a:t>
            </a:r>
            <a:r>
              <a:rPr lang="en-US" dirty="0" err="1" smtClean="0"/>
              <a:t>magnetoception</a:t>
            </a:r>
            <a:r>
              <a:rPr lang="en-US" dirty="0" smtClean="0"/>
              <a:t> or the ability to sense the earth’s polarity</a:t>
            </a:r>
          </a:p>
        </p:txBody>
      </p:sp>
    </p:spTree>
    <p:extLst>
      <p:ext uri="{BB962C8B-B14F-4D97-AF65-F5344CB8AC3E}">
        <p14:creationId xmlns:p14="http://schemas.microsoft.com/office/powerpoint/2010/main" xmlns="" val="115417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Chitons</a:t>
            </a:r>
            <a:r>
              <a:rPr lang="en-US" dirty="0" smtClean="0"/>
              <a:t> </a:t>
            </a:r>
            <a:r>
              <a:rPr lang="en-US" smtClean="0"/>
              <a:t>of Bermuda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901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410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Both nutrient and waste streams enter under the shell through separate grooves in the shell</a:t>
            </a:r>
          </a:p>
          <a:p>
            <a:r>
              <a:rPr lang="en-US" sz="2400" dirty="0" smtClean="0"/>
              <a:t>Shells typically less than 3 inches in length</a:t>
            </a:r>
          </a:p>
          <a:p>
            <a:r>
              <a:rPr lang="en-US" sz="2400" dirty="0" smtClean="0"/>
              <a:t>Flatter the shell is, the more resistant it is to incoming waves</a:t>
            </a:r>
          </a:p>
          <a:p>
            <a:r>
              <a:rPr lang="en-US" sz="2400" dirty="0" smtClean="0"/>
              <a:t>Live throughout the inter-tidal zone, but certain species have also been found to live in the deep sea, around hydrothermal vents, whale-falls, and sulfide seeps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527" y="1231625"/>
            <a:ext cx="3573883" cy="225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Limpets (</a:t>
            </a:r>
            <a:r>
              <a:rPr lang="en-US" dirty="0" err="1" smtClean="0"/>
              <a:t>patellogastropoda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064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limpets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10187" b="-10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7043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Wavelike movement of the foot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28" y="2439342"/>
            <a:ext cx="4452485" cy="35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627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Graze primarily on algae</a:t>
            </a:r>
          </a:p>
          <a:p>
            <a:r>
              <a:rPr lang="en-US" dirty="0" smtClean="0"/>
              <a:t>Use radula to scrape algae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542" y="3035526"/>
            <a:ext cx="4602361" cy="30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424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Ribbon-like tongue</a:t>
            </a:r>
          </a:p>
          <a:p>
            <a:r>
              <a:rPr lang="en-US" dirty="0" smtClean="0"/>
              <a:t>Many “teeth” or cusps on radula</a:t>
            </a:r>
          </a:p>
          <a:p>
            <a:r>
              <a:rPr lang="en-US" dirty="0" smtClean="0"/>
              <a:t>Radula composed of chitin and protein</a:t>
            </a:r>
          </a:p>
          <a:p>
            <a:r>
              <a:rPr lang="en-US" dirty="0" smtClean="0"/>
              <a:t>Cusps hardened with silicon and iron oxide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4065733"/>
            <a:ext cx="558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95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Limpet clamp onto rock surface with foot</a:t>
            </a:r>
          </a:p>
          <a:p>
            <a:r>
              <a:rPr lang="en-US" dirty="0" smtClean="0"/>
              <a:t>Grow to fit perfectly in surrounding rock</a:t>
            </a:r>
          </a:p>
          <a:p>
            <a:r>
              <a:rPr lang="en-US" dirty="0" smtClean="0"/>
              <a:t>Shell of limpet sometimes worn down by the rock</a:t>
            </a:r>
          </a:p>
          <a:p>
            <a:r>
              <a:rPr lang="en-US" dirty="0" smtClean="0"/>
              <a:t>Never stop clinging</a:t>
            </a:r>
          </a:p>
          <a:p>
            <a:r>
              <a:rPr lang="en-US" dirty="0" smtClean="0"/>
              <a:t>Leave scars in rock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940" y="3430773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07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Leave home site at night to feed</a:t>
            </a:r>
          </a:p>
          <a:p>
            <a:r>
              <a:rPr lang="en-US" dirty="0" smtClean="0"/>
              <a:t>Follow chemicals left in the mucus trail back to the home site</a:t>
            </a:r>
          </a:p>
          <a:p>
            <a:r>
              <a:rPr lang="en-US" dirty="0" smtClean="0"/>
              <a:t>Clamp down when tide recedes to maintain moisture</a:t>
            </a:r>
          </a:p>
          <a:p>
            <a:r>
              <a:rPr lang="en-US" dirty="0">
                <a:hlinkClick r:id="rId2"/>
              </a:rPr>
              <a:t>http://www.youtube.com/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=ohe71rvOM6g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3085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322</Words>
  <Application>Microsoft Office PowerPoint</Application>
  <PresentationFormat>On-screen Show (4:3)</PresentationFormat>
  <Paragraphs>60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Limpets and Chitons</vt:lpstr>
      <vt:lpstr>Limpets</vt:lpstr>
      <vt:lpstr>True Limpets (patellogastropoda)</vt:lpstr>
      <vt:lpstr>True limpets</vt:lpstr>
      <vt:lpstr>Movement</vt:lpstr>
      <vt:lpstr>Feeding</vt:lpstr>
      <vt:lpstr>Radula</vt:lpstr>
      <vt:lpstr>Home site</vt:lpstr>
      <vt:lpstr>Homing</vt:lpstr>
      <vt:lpstr>Slide 10</vt:lpstr>
      <vt:lpstr>Siphonaria Alternata</vt:lpstr>
      <vt:lpstr>Patella Vulgata (common limpet)</vt:lpstr>
      <vt:lpstr>Diadora Bermudensis (Bermuda Keyhole Limpet)</vt:lpstr>
      <vt:lpstr>Diodora Cayenensis</vt:lpstr>
      <vt:lpstr>Ancylus Bermudensis </vt:lpstr>
      <vt:lpstr>Chitons</vt:lpstr>
      <vt:lpstr>Anatomy</vt:lpstr>
      <vt:lpstr>Chiton</vt:lpstr>
      <vt:lpstr>Shell</vt:lpstr>
      <vt:lpstr>Girdle ornament</vt:lpstr>
      <vt:lpstr>Feeding habits</vt:lpstr>
      <vt:lpstr>Chitons of Bermuda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Limpets and Chitons</dc:title>
  <dc:creator>user</dc:creator>
  <cp:lastModifiedBy>loaner</cp:lastModifiedBy>
  <cp:revision>19</cp:revision>
  <dcterms:created xsi:type="dcterms:W3CDTF">2013-01-16T00:27:01Z</dcterms:created>
  <dcterms:modified xsi:type="dcterms:W3CDTF">2013-01-31T22:29:55Z</dcterms:modified>
</cp:coreProperties>
</file>