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F9FF"/>
    <a:srgbClr val="C3F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-11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6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92780-4AC3-3742-BFE6-40E703BD7F7C}" type="datetimeFigureOut">
              <a:rPr lang="en-US" smtClean="0"/>
              <a:t>1/19/13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8EE3A-4644-0C46-A0DB-2A76F1C46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172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Shipwreck in 1609: 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 Venture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the initial settling.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Terrible storm, and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Sea Venture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on verge of sinking. Crew broke into liquor to get hammered before they died.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Captain Christopher Newport and Admiral Sir George Somers saw strip of land on horizon, recognized it as Bermuda! Docked on some rocks, no losses of life… end location was Jamestown,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Virginia.s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Began remaking Bermuda by christening landfall St. George’s Island in honor of England’s patron saint… 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Mapped all 20 miles and categorized all natural resources</a:t>
            </a:r>
          </a:p>
          <a:p>
            <a:pPr lvl="3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Ex: fish, lobsters, turtles, mangroves, palms, cedar trees, hogs (from an earlier shipwreck),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cahow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birds (ones that made all the noise, one reason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ppl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called it “Isle of Devils”)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Jamestown settlers: dying, at war with Powhatan Indians, etc.</a:t>
            </a:r>
          </a:p>
          <a:p>
            <a:pPr lvl="2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Jamestown saved by Fourth Supply Fleet!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8EE3A-4644-0C46-A0DB-2A76F1C467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7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Overpopulation: relied on emigration to manage population</a:t>
            </a:r>
          </a:p>
          <a:p>
            <a:endParaRPr lang="en-US" dirty="0" smtClean="0"/>
          </a:p>
          <a:p>
            <a:r>
              <a:rPr lang="en-US" dirty="0" smtClean="0"/>
              <a:t>Maybe earliest conservation laws ever</a:t>
            </a:r>
          </a:p>
          <a:p>
            <a:r>
              <a:rPr lang="en-US" dirty="0" smtClean="0"/>
              <a:t>Beheading of king Charles</a:t>
            </a:r>
            <a:r>
              <a:rPr lang="en-US" baseline="0" dirty="0" smtClean="0"/>
              <a:t> I (1649) </a:t>
            </a:r>
            <a:r>
              <a:rPr lang="en-US" baseline="0" dirty="0" smtClean="0">
                <a:sym typeface="Wingdings"/>
              </a:rPr>
              <a:t> civil war in Bermuda, ended by military</a:t>
            </a:r>
          </a:p>
          <a:p>
            <a:r>
              <a:rPr lang="en-US" baseline="0" dirty="0" smtClean="0">
                <a:sym typeface="Wingdings"/>
              </a:rPr>
              <a:t>Forced allegiance </a:t>
            </a:r>
            <a:r>
              <a:rPr lang="en-US" baseline="0" smtClean="0">
                <a:sym typeface="Wingdings"/>
              </a:rPr>
              <a:t>to crown</a:t>
            </a:r>
            <a:endParaRPr lang="en-US" baseline="0" dirty="0">
              <a:sym typeface="Wingdings"/>
            </a:endParaRPr>
          </a:p>
          <a:p>
            <a:endParaRPr lang="en-US" baseline="0" dirty="0" smtClean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8EE3A-4644-0C46-A0DB-2A76F1C467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41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1684:</a:t>
            </a:r>
          </a:p>
          <a:p>
            <a:r>
              <a:rPr lang="en-US" dirty="0" smtClean="0"/>
              <a:t>Before: exported</a:t>
            </a:r>
            <a:r>
              <a:rPr lang="en-US" baseline="0" dirty="0" smtClean="0"/>
              <a:t> close to half million </a:t>
            </a:r>
            <a:r>
              <a:rPr lang="en-US" baseline="0" dirty="0" err="1" smtClean="0"/>
              <a:t>lbs</a:t>
            </a:r>
            <a:r>
              <a:rPr lang="en-US" baseline="0" dirty="0" smtClean="0"/>
              <a:t> tobacco but possessed only 14vessels, relied heavily on outside shipping</a:t>
            </a:r>
          </a:p>
          <a:p>
            <a:r>
              <a:rPr lang="en-US" baseline="0" dirty="0" smtClean="0"/>
              <a:t>After: fleet tripled (42 vessels by 1687), launched nine sloops in that year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Good time for privateering: Spain, France, etc. – series of wars.</a:t>
            </a:r>
            <a:r>
              <a:rPr lang="en-US" baseline="0" dirty="0" smtClean="0"/>
              <a:t> Left Bermuda w/ large crews, seized other vessels</a:t>
            </a:r>
            <a:r>
              <a:rPr lang="en-US" baseline="0" smtClean="0"/>
              <a:t>. </a:t>
            </a:r>
            <a:endParaRPr lang="en-US" baseline="0" smtClean="0"/>
          </a:p>
          <a:p>
            <a:endParaRPr lang="en-US" baseline="0" dirty="0" smtClean="0"/>
          </a:p>
          <a:p>
            <a:r>
              <a:rPr lang="en-US" baseline="0" dirty="0" smtClean="0"/>
              <a:t>American War of Independence: Bermuda turned on Americans.. Required part of all crews to be black slaves.. One ship captured, all 70 crewmembers were black; all offered freedom but requested POW status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8EE3A-4644-0C46-A0DB-2A76F1C467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Post 1684: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Crown stripped Massachusetts and sister colonies of colonial charters.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8EE3A-4644-0C46-A0DB-2A76F1C467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96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125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6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20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64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8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64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15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5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70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02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F6862-1B48-6D4D-994D-81AF35A3FFBE}" type="datetimeFigureOut">
              <a:rPr lang="en-US" smtClean="0"/>
              <a:t>1/19/13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0D402-F382-C048-BD3A-B578B4B19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3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History_of_Bermud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ohn_Smith_1624_Bermuda_map_with_Forts.jpeg"/>
          <p:cNvPicPr>
            <a:picLocks noChangeAspect="1"/>
          </p:cNvPicPr>
          <p:nvPr/>
        </p:nvPicPr>
        <p:blipFill>
          <a:blip r:embed="rId2">
            <a:alphaModFix amt="77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71616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A Bit of Bermuda’s Maritime History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13445"/>
            <a:ext cx="6400800" cy="1752600"/>
          </a:xfrm>
        </p:spPr>
        <p:txBody>
          <a:bodyPr/>
          <a:lstStyle/>
          <a:p>
            <a:endParaRPr lang="en-US" b="1" dirty="0" smtClean="0">
              <a:solidFill>
                <a:srgbClr val="262626"/>
              </a:solidFill>
              <a:latin typeface="Times New Roman"/>
              <a:cs typeface="Times New Roman"/>
            </a:endParaRPr>
          </a:p>
          <a:p>
            <a:r>
              <a:rPr lang="en-US" b="1" dirty="0" smtClean="0">
                <a:solidFill>
                  <a:srgbClr val="262626"/>
                </a:solidFill>
                <a:latin typeface="Times New Roman"/>
                <a:cs typeface="Times New Roman"/>
              </a:rPr>
              <a:t>Ariana Boyd</a:t>
            </a:r>
          </a:p>
          <a:p>
            <a:r>
              <a:rPr lang="en-US" b="1" dirty="0" smtClean="0">
                <a:solidFill>
                  <a:srgbClr val="262626"/>
                </a:solidFill>
                <a:latin typeface="Times New Roman"/>
                <a:cs typeface="Times New Roman"/>
              </a:rPr>
              <a:t>GE297A, </a:t>
            </a:r>
            <a:r>
              <a:rPr lang="en-US" b="1" dirty="0" err="1" smtClean="0">
                <a:solidFill>
                  <a:srgbClr val="262626"/>
                </a:solidFill>
                <a:latin typeface="Times New Roman"/>
                <a:cs typeface="Times New Roman"/>
              </a:rPr>
              <a:t>Rueger</a:t>
            </a:r>
            <a:endParaRPr lang="en-US" b="1" dirty="0">
              <a:solidFill>
                <a:srgbClr val="262626"/>
              </a:solidFill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035" y="6627168"/>
            <a:ext cx="873880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http://1.bp.blogspot.com/_heIr8hFFuYg/S_GhCkX7mWI/</a:t>
            </a:r>
            <a:r>
              <a:rPr lang="en-US" sz="9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AAAAAAAAADg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/NMV8xslhcIk/s1600/John_Smith_1624_Bermuda_map_with_Forts.jpg</a:t>
            </a:r>
          </a:p>
        </p:txBody>
      </p:sp>
    </p:spTree>
    <p:extLst>
      <p:ext uri="{BB962C8B-B14F-4D97-AF65-F5344CB8AC3E}">
        <p14:creationId xmlns:p14="http://schemas.microsoft.com/office/powerpoint/2010/main" val="3351816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First Mentions</a:t>
            </a:r>
            <a:endParaRPr lang="en-US" b="1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Juan de Bermudez: 1505, landed on Bermuda</a:t>
            </a:r>
          </a:p>
          <a:p>
            <a:pPr lvl="1"/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Spanish navigator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Chronicled in </a:t>
            </a:r>
            <a:r>
              <a:rPr lang="en-US" i="1" dirty="0" err="1" smtClean="0">
                <a:solidFill>
                  <a:srgbClr val="404040"/>
                </a:solidFill>
                <a:latin typeface="Times New Roman"/>
                <a:cs typeface="Times New Roman"/>
              </a:rPr>
              <a:t>Legatio</a:t>
            </a:r>
            <a:r>
              <a:rPr lang="en-US" i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en-US" i="1" dirty="0" err="1" smtClean="0">
                <a:solidFill>
                  <a:srgbClr val="404040"/>
                </a:solidFill>
                <a:latin typeface="Times New Roman"/>
                <a:cs typeface="Times New Roman"/>
              </a:rPr>
              <a:t>Babylonica</a:t>
            </a:r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 as “La Bermuda”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Only known for being shipwreck-prone</a:t>
            </a:r>
          </a:p>
          <a:p>
            <a:pPr lvl="1"/>
            <a:endParaRPr lang="en-US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9827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1609, a dark and stormy night</a:t>
            </a:r>
            <a:endParaRPr lang="en-US" b="1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54738" cy="4525963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Sea Venture</a:t>
            </a:r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, with Captain Christopher Newport and Admiral Sir George Somers, docked at Bermuda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Remained on Bermuda for 10 months, mapped island, categorized flora and fauna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(Fun fact: Admiral Sir George Somers died of excess of pork)</a:t>
            </a:r>
            <a:endParaRPr lang="en-US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pic>
        <p:nvPicPr>
          <p:cNvPr id="4" name="Picture 3" descr="SirGeorgeSomers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410" y="1600200"/>
            <a:ext cx="3308750" cy="4443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95991" y="6684618"/>
            <a:ext cx="41480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>
                <a:solidFill>
                  <a:srgbClr val="595959"/>
                </a:solidFill>
                <a:latin typeface="Times New Roman"/>
                <a:cs typeface="Times New Roman"/>
              </a:rPr>
              <a:t>http://</a:t>
            </a:r>
            <a:r>
              <a:rPr lang="en-US" sz="900" dirty="0" err="1">
                <a:solidFill>
                  <a:srgbClr val="595959"/>
                </a:solidFill>
                <a:latin typeface="Times New Roman"/>
                <a:cs typeface="Times New Roman"/>
              </a:rPr>
              <a:t>freepages.genealogy.rootsweb.ancestry.com</a:t>
            </a:r>
            <a:r>
              <a:rPr lang="en-US" sz="900" dirty="0">
                <a:solidFill>
                  <a:srgbClr val="595959"/>
                </a:solidFill>
                <a:latin typeface="Times New Roman"/>
                <a:cs typeface="Times New Roman"/>
              </a:rPr>
              <a:t>/~</a:t>
            </a:r>
            <a:r>
              <a:rPr lang="en-US" sz="900" dirty="0" err="1">
                <a:solidFill>
                  <a:srgbClr val="595959"/>
                </a:solidFill>
                <a:latin typeface="Times New Roman"/>
                <a:cs typeface="Times New Roman"/>
              </a:rPr>
              <a:t>mainegenie</a:t>
            </a:r>
            <a:r>
              <a:rPr lang="en-US" sz="900" dirty="0">
                <a:solidFill>
                  <a:srgbClr val="595959"/>
                </a:solidFill>
                <a:latin typeface="Times New Roman"/>
                <a:cs typeface="Times New Roman"/>
              </a:rPr>
              <a:t>/</a:t>
            </a:r>
            <a:r>
              <a:rPr lang="en-US" sz="900" dirty="0" err="1">
                <a:solidFill>
                  <a:srgbClr val="595959"/>
                </a:solidFill>
                <a:latin typeface="Times New Roman"/>
                <a:cs typeface="Times New Roman"/>
              </a:rPr>
              <a:t>SirGeorgeSomers.jpg</a:t>
            </a:r>
            <a:endParaRPr lang="en-US" sz="900" dirty="0">
              <a:solidFill>
                <a:srgbClr val="59595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2832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Continued colonization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Began with overpopulation dilemma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Early conservation laws- two acts, 1616 and 1620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Trouble with maritime trades vs. agricultural trades</a:t>
            </a:r>
          </a:p>
          <a:p>
            <a:pPr lvl="1"/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Somers Isles Company vs. colonists; eventually led to disintegration of Somers Isle Co.</a:t>
            </a:r>
          </a:p>
          <a:p>
            <a:pPr lvl="1"/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7076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Looking to the sea</a:t>
            </a:r>
            <a:endParaRPr lang="en-US" b="1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After breakup of Somers Isle Co. (1684), Bermuda turned to the sea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Began increasing fleet size</a:t>
            </a:r>
            <a:b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</a:br>
            <a:endParaRPr lang="en-US" dirty="0" smtClean="0">
              <a:solidFill>
                <a:srgbClr val="40404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With company out of the way, Bermudians could embrace trading opportunities that had been forbidden under the company</a:t>
            </a:r>
            <a:endParaRPr lang="en-US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1940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Vying for maritime power</a:t>
            </a:r>
            <a:endParaRPr lang="en-US" b="1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After 1684, Bermuda rose in maritime ranks</a:t>
            </a:r>
          </a:p>
          <a:p>
            <a:pPr lvl="1"/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Massachusetts broken up; Bermuda expanded trading</a:t>
            </a: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Crown had wanted power over Somers Island Co.; upon its dissolution, found themselves in power</a:t>
            </a:r>
          </a:p>
          <a:p>
            <a:r>
              <a:rPr lang="en-US" dirty="0" smtClean="0">
                <a:solidFill>
                  <a:srgbClr val="404040"/>
                </a:solidFill>
                <a:latin typeface="Times New Roman"/>
                <a:cs typeface="Times New Roman"/>
              </a:rPr>
              <a:t>History continues through War of 1812…</a:t>
            </a:r>
            <a:endParaRPr lang="en-US" dirty="0">
              <a:solidFill>
                <a:srgbClr val="40404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8667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04040"/>
                </a:solidFill>
                <a:latin typeface="Times New Roman"/>
                <a:cs typeface="Times New Roman"/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595959"/>
                </a:solidFill>
                <a:latin typeface="Times New Roman"/>
                <a:cs typeface="Times New Roman"/>
              </a:rPr>
              <a:t>Jarvis, Michael, </a:t>
            </a:r>
            <a:r>
              <a:rPr lang="en-US" i="1" dirty="0">
                <a:solidFill>
                  <a:srgbClr val="595959"/>
                </a:solidFill>
                <a:latin typeface="Times New Roman"/>
                <a:cs typeface="Times New Roman"/>
              </a:rPr>
              <a:t>i</a:t>
            </a:r>
            <a:r>
              <a:rPr lang="en-US" i="1" dirty="0" smtClean="0">
                <a:solidFill>
                  <a:srgbClr val="595959"/>
                </a:solidFill>
                <a:latin typeface="Times New Roman"/>
                <a:cs typeface="Times New Roman"/>
              </a:rPr>
              <a:t>n The Eye of All Trade</a:t>
            </a:r>
          </a:p>
          <a:p>
            <a:r>
              <a:rPr lang="en-US" dirty="0">
                <a:solidFill>
                  <a:srgbClr val="595959"/>
                </a:solidFill>
                <a:latin typeface="Times New Roman"/>
                <a:cs typeface="Times New Roman"/>
                <a:hlinkClick r:id="rId2"/>
              </a:rPr>
              <a:t>http://en.wikipedia.org/wiki/</a:t>
            </a:r>
            <a:r>
              <a:rPr lang="en-US" dirty="0" smtClean="0">
                <a:solidFill>
                  <a:srgbClr val="595959"/>
                </a:solidFill>
                <a:latin typeface="Times New Roman"/>
                <a:cs typeface="Times New Roman"/>
                <a:hlinkClick r:id="rId2"/>
              </a:rPr>
              <a:t>History_of_Bermuda</a:t>
            </a:r>
            <a:endParaRPr lang="en-US" dirty="0" smtClean="0">
              <a:solidFill>
                <a:srgbClr val="595959"/>
              </a:solidFill>
              <a:latin typeface="Times New Roman"/>
              <a:cs typeface="Times New Roman"/>
            </a:endParaRPr>
          </a:p>
          <a:p>
            <a:endParaRPr lang="en-US" dirty="0">
              <a:solidFill>
                <a:srgbClr val="59595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1918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484</Words>
  <Application>Microsoft Macintosh PowerPoint</Application>
  <PresentationFormat>On-screen Show (4:3)</PresentationFormat>
  <Paragraphs>58</Paragraphs>
  <Slides>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 Bit of Bermuda’s Maritime History</vt:lpstr>
      <vt:lpstr>First Mentions</vt:lpstr>
      <vt:lpstr>1609, a dark and stormy night</vt:lpstr>
      <vt:lpstr>Continued colonization</vt:lpstr>
      <vt:lpstr>Looking to the sea</vt:lpstr>
      <vt:lpstr>Vying for maritime power</vt:lpstr>
      <vt:lpstr>References</vt:lpstr>
    </vt:vector>
  </TitlesOfParts>
  <Company>Colby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ariana boyd</dc:creator>
  <cp:lastModifiedBy>ariana boyd</cp:lastModifiedBy>
  <cp:revision>52</cp:revision>
  <dcterms:created xsi:type="dcterms:W3CDTF">2013-01-17T03:09:36Z</dcterms:created>
  <dcterms:modified xsi:type="dcterms:W3CDTF">2013-01-19T17:00:10Z</dcterms:modified>
</cp:coreProperties>
</file>