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5" autoAdjust="0"/>
  </p:normalViewPr>
  <p:slideViewPr>
    <p:cSldViewPr snapToGrid="0" snapToObjects="1">
      <p:cViewPr varScale="1">
        <p:scale>
          <a:sx n="86" d="100"/>
          <a:sy n="86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0A6A7-8BF9-D841-AD60-C0A870C457F0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B4CE1-C3FA-3D4B-A77C-ED30B33E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Marssonella</a:t>
            </a:r>
            <a:r>
              <a:rPr lang="en-US" dirty="0" smtClean="0"/>
              <a:t>: benthic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Hantkenina</a:t>
            </a:r>
            <a:r>
              <a:rPr lang="en-US" dirty="0" smtClean="0"/>
              <a:t>:</a:t>
            </a:r>
            <a:r>
              <a:rPr lang="en-US" baseline="0" dirty="0" smtClean="0"/>
              <a:t> planktonic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Benthic </a:t>
            </a:r>
            <a:r>
              <a:rPr lang="en-US" dirty="0" err="1" smtClean="0"/>
              <a:t>forams</a:t>
            </a:r>
            <a:r>
              <a:rPr lang="en-US" dirty="0" smtClean="0"/>
              <a:t>:</a:t>
            </a:r>
          </a:p>
          <a:p>
            <a:pPr marL="228600" indent="-228600">
              <a:buAutoNum type="arabicPeriod"/>
            </a:pPr>
            <a:r>
              <a:rPr lang="en-US" dirty="0" smtClean="0"/>
              <a:t>Agglutinated</a:t>
            </a:r>
          </a:p>
          <a:p>
            <a:pPr marL="228600" indent="-228600">
              <a:buAutoNum type="arabicPeriod"/>
            </a:pPr>
            <a:r>
              <a:rPr lang="en-US" dirty="0" smtClean="0"/>
              <a:t>Calcareous</a:t>
            </a:r>
            <a:endParaRPr lang="en-US" dirty="0" smtClean="0"/>
          </a:p>
          <a:p>
            <a:pPr marL="685800" lvl="1" indent="-228600">
              <a:buAutoNum type="arabicPeriod"/>
            </a:pPr>
            <a:r>
              <a:rPr lang="en-US" dirty="0" smtClean="0"/>
              <a:t>Hyaline: clear or translucent</a:t>
            </a:r>
            <a:r>
              <a:rPr lang="en-US" baseline="0" dirty="0" smtClean="0"/>
              <a:t> appearance with little perforations</a:t>
            </a:r>
          </a:p>
          <a:p>
            <a:pPr marL="685800" lvl="1" indent="-228600">
              <a:buAutoNum type="arabicPeriod"/>
            </a:pPr>
            <a:r>
              <a:rPr lang="en-US" baseline="0" dirty="0" err="1" smtClean="0"/>
              <a:t>Porcelaneous</a:t>
            </a:r>
            <a:r>
              <a:rPr lang="en-US" baseline="0" dirty="0" smtClean="0"/>
              <a:t>: white, opaque, no perforations</a:t>
            </a:r>
          </a:p>
          <a:p>
            <a:pPr marL="228600" indent="-228600">
              <a:buAutoNum type="arabicPeriod"/>
            </a:pPr>
            <a:r>
              <a:rPr lang="en-US" dirty="0" smtClean="0"/>
              <a:t>Proportions of three types of walls</a:t>
            </a:r>
            <a:r>
              <a:rPr lang="en-US" baseline="0" dirty="0" smtClean="0"/>
              <a:t> (agglutinated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hyaline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porcelaneous</a:t>
            </a:r>
            <a:r>
              <a:rPr lang="en-US" baseline="0" dirty="0" smtClean="0"/>
              <a:t>):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Lots of agglutinated taxa = intertidal marshes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Lots of </a:t>
            </a:r>
            <a:r>
              <a:rPr lang="en-US" baseline="0" dirty="0" err="1" smtClean="0"/>
              <a:t>porcelaneous</a:t>
            </a:r>
            <a:r>
              <a:rPr lang="en-US" baseline="0" dirty="0" smtClean="0"/>
              <a:t> species: shallow tropical environments</a:t>
            </a:r>
          </a:p>
          <a:p>
            <a:pPr marL="685800" lvl="1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err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Biostratigraphy: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branch of stratigraphy concerned with fossils and their use in dating rock formations.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Paleoclimatology: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climate prevalent at a particular time in the geological past.</a:t>
            </a:r>
          </a:p>
          <a:p>
            <a:endParaRPr lang="en-US" dirty="0" smtClean="0"/>
          </a:p>
          <a:p>
            <a:r>
              <a:rPr lang="en-US" dirty="0" err="1" smtClean="0"/>
              <a:t>Paleooceanography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branch of science that deals with the physical and biological properties of oceans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past.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0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Biostratigraphy: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branch of stratigraphy concerned with fossils and their use in dating rock formations.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Paleooceanography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branch of science that deals with the physical and biological properties of oceans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past.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Paleoclimatology: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climate prevalent at a particular time in the geological past.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Paleooceanography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branch of science that deals with the physical and biological properties of oceans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past.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B4CE1-C3FA-3D4B-A77C-ED30B33E4D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7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6920-BC6F-9741-952D-93403DC60849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EDDD-1BF5-C148-8948-7D8B92B2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fsu.edu/courses/sp04earthsys/AA/forams/Forams.html" TargetMode="External"/><Relationship Id="rId4" Type="http://schemas.openxmlformats.org/officeDocument/2006/relationships/hyperlink" Target="http://www.ucmp.berkeley.edu/fosrec/Culver.html" TargetMode="External"/><Relationship Id="rId5" Type="http://schemas.openxmlformats.org/officeDocument/2006/relationships/hyperlink" Target="http://ethomas.web.wesleyan.edu/ees123/forams.htm" TargetMode="External"/><Relationship Id="rId6" Type="http://schemas.openxmlformats.org/officeDocument/2006/relationships/hyperlink" Target="http://bprc.osu.edu/geo/projects/foram/whatarefor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687576483_c7c119d15b_o.jpe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914"/>
            <a:ext cx="9144000" cy="8061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99066" y="1706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Foraminifera</a:t>
            </a:r>
            <a:endParaRPr lang="en-US" sz="6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99066" y="5569655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B7DEE8"/>
                </a:solidFill>
                <a:latin typeface="Times New Roman"/>
                <a:cs typeface="Times New Roman"/>
              </a:rPr>
              <a:t>Ariana Boyd</a:t>
            </a:r>
          </a:p>
          <a:p>
            <a:r>
              <a:rPr lang="en-US" b="1" dirty="0" smtClean="0">
                <a:solidFill>
                  <a:srgbClr val="B7DEE8"/>
                </a:solidFill>
                <a:latin typeface="Times New Roman"/>
                <a:cs typeface="Times New Roman"/>
              </a:rPr>
              <a:t>GE297 A, </a:t>
            </a:r>
            <a:r>
              <a:rPr lang="en-US" b="1" dirty="0" err="1" smtClean="0">
                <a:solidFill>
                  <a:srgbClr val="B7DEE8"/>
                </a:solidFill>
                <a:latin typeface="Times New Roman"/>
                <a:cs typeface="Times New Roman"/>
              </a:rPr>
              <a:t>Rueger</a:t>
            </a:r>
            <a:endParaRPr lang="en-US" b="1" dirty="0">
              <a:solidFill>
                <a:srgbClr val="B7DEE8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1734" y="6695441"/>
            <a:ext cx="4274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http://</a:t>
            </a:r>
            <a:r>
              <a:rPr lang="pl-PL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www.flickr.com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/</a:t>
            </a:r>
            <a:r>
              <a:rPr lang="pl-PL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photos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/14833125@N02/6687576483/in/pool-596088@N24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88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References</a:t>
            </a:r>
            <a:endParaRPr lang="en-US" b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hlinkClick r:id="rId3"/>
              </a:rPr>
              <a:t>http://ocean.fsu.edu/courses/sp04earthsys/AA/forams/Forams.html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hlinkClick r:id="rId4"/>
              </a:rPr>
              <a:t>http://www.ucmp.berkeley.edu/fosrec/Culver.html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hlinkClick r:id="rId5"/>
              </a:rPr>
              <a:t>http://ethomas.web.wesleyan.edu/ees123/forams.htm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hlinkClick r:id="rId6"/>
              </a:rPr>
              <a:t>http://bprc.osu.edu/geo/projects/foram/whatarefor.htm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50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Forams: What are they?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Phylum/subphylum: Protista </a:t>
            </a:r>
          </a:p>
          <a:p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Calcium carbonate shells/tests</a:t>
            </a:r>
          </a:p>
          <a:p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Found </a:t>
            </a:r>
            <a:r>
              <a:rPr lang="en-US" dirty="0" err="1" smtClean="0">
                <a:solidFill>
                  <a:srgbClr val="262626"/>
                </a:solidFill>
                <a:latin typeface="Times New Roman"/>
                <a:cs typeface="Times New Roman"/>
              </a:rPr>
              <a:t>oceanwide</a:t>
            </a:r>
            <a:endParaRPr lang="en-US" dirty="0" smtClean="0">
              <a:solidFill>
                <a:srgbClr val="262626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Planktonic vs. </a:t>
            </a:r>
            <a:r>
              <a:rPr lang="en-US" dirty="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enthic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178253380_f70fa07948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5" y="4546994"/>
            <a:ext cx="5641999" cy="1877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0195" y="6411068"/>
            <a:ext cx="564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www.flickr.com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/photos/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jakmi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/2178253380/sizes/z/in/pool-596088@N24/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195" y="4204971"/>
            <a:ext cx="456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Marssonella</a:t>
            </a:r>
            <a:r>
              <a:rPr lang="en-US" b="1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oxycona</a:t>
            </a:r>
            <a:endParaRPr lang="en-US" b="1" i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66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Foram basics</a:t>
            </a:r>
            <a:endParaRPr lang="en-US" b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507"/>
            <a:ext cx="4746923" cy="4525963"/>
          </a:xfrm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4000+ known species</a:t>
            </a:r>
          </a:p>
          <a:p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Planktonic: reside in the water column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~40 species</a:t>
            </a:r>
            <a:endParaRPr lang="en-US" dirty="0">
              <a:solidFill>
                <a:srgbClr val="262626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Benthic: reside on the seafloor</a:t>
            </a:r>
          </a:p>
          <a:p>
            <a:pPr lvl="1"/>
            <a:r>
              <a:rPr lang="en-US" dirty="0" smtClean="0">
                <a:solidFill>
                  <a:srgbClr val="262626"/>
                </a:solidFill>
                <a:latin typeface="Times New Roman"/>
                <a:cs typeface="Times New Roman"/>
              </a:rPr>
              <a:t>~3960 species</a:t>
            </a:r>
          </a:p>
        </p:txBody>
      </p:sp>
      <p:pic>
        <p:nvPicPr>
          <p:cNvPr id="4" name="Picture 3" descr="slide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20" y="1600200"/>
            <a:ext cx="3789888" cy="4254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4123" y="6627168"/>
            <a:ext cx="3831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ocean.fsu.edu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/courses/sp04earthsys/AA/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Forams.html</a:t>
            </a:r>
            <a:endParaRPr lang="en-US" sz="900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5320" y="5855051"/>
            <a:ext cx="383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Hantkenina</a:t>
            </a:r>
            <a:r>
              <a:rPr lang="en-US" b="1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alabamensis</a:t>
            </a:r>
            <a:endParaRPr lang="en-US" b="1" i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83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Planktonic 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endParaRPr lang="en-US" b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2138" cy="4525963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Forams that reside in the water column (from shallow to deep water)</a:t>
            </a: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Relative percentage of planktonic </a:t>
            </a:r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 (vs. benthic </a:t>
            </a:r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) increases with water depth</a:t>
            </a: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Generally globular</a:t>
            </a:r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globigerina-sp1-stiro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38" y="1848033"/>
            <a:ext cx="3200061" cy="3200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9338" y="6627168"/>
            <a:ext cx="3484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www.foraminifera.eu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singimg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/globigerina-sp1-stirone.jpg</a:t>
            </a:r>
            <a:endParaRPr lang="en-US" sz="900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9338" y="5063583"/>
            <a:ext cx="336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Globigerina sp. </a:t>
            </a:r>
            <a:endParaRPr lang="en-US" b="1" i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602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Benthic 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endParaRPr lang="en-US" b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Shells are either agglutinated or calcareous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Agglutinated:</a:t>
            </a:r>
            <a:r>
              <a:rPr lang="en-US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particles cemented together</a:t>
            </a:r>
          </a:p>
          <a:p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Calcareous shells: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Hyaline: translucent 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with small perforations</a:t>
            </a:r>
          </a:p>
          <a:p>
            <a:pPr lvl="1"/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Porcelaneous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: white, 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opaque, no perforations</a:t>
            </a:r>
          </a:p>
        </p:txBody>
      </p:sp>
    </p:spTree>
    <p:extLst>
      <p:ext uri="{BB962C8B-B14F-4D97-AF65-F5344CB8AC3E}">
        <p14:creationId xmlns:p14="http://schemas.microsoft.com/office/powerpoint/2010/main" val="312990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What are 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useful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Biostratigraphy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Paleoclimatology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Paleooceanography</a:t>
            </a:r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2318097733_43514ee9f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7" y="1443481"/>
            <a:ext cx="3595634" cy="337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0154" y="6627168"/>
            <a:ext cx="3573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http://farm3.static.flickr.com/2169/2318097733_43514ee9f8.jpg</a:t>
            </a:r>
            <a:endParaRPr lang="en-US" sz="900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167" y="4823377"/>
            <a:ext cx="345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Fusilinid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 foraminifera</a:t>
            </a:r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777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Biostratigraphy/</a:t>
            </a:r>
            <a:r>
              <a:rPr lang="en-US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Paleooceanography</a:t>
            </a:r>
            <a:endParaRPr lang="en-US" b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Complex morphologies + abundance + diversity = easy to determine environment!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benthic shell types 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sym typeface="Wingdings"/>
              </a:rPr>
              <a:t></a:t>
            </a:r>
          </a:p>
          <a:p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High proportion of 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planktonic = deep 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</a:p>
          <a:p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3-01-16 at 8.4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42" y="2665207"/>
            <a:ext cx="4569912" cy="3938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7013" y="6604084"/>
            <a:ext cx="4268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www.ucmp.berkeley.edu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fosrec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Culver.html</a:t>
            </a:r>
            <a:endParaRPr lang="en-US" sz="900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2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Paleoclimatology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Common stable oxygen isotope ratios: </a:t>
            </a:r>
            <a:b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</a:br>
            <a:r>
              <a:rPr lang="en-US" baseline="300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O and </a:t>
            </a:r>
            <a:r>
              <a:rPr lang="en-US" baseline="300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18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</a:p>
          <a:p>
            <a:r>
              <a:rPr lang="en-US" baseline="300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18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O preferred isotope in cold conditions; </a:t>
            </a:r>
            <a:r>
              <a:rPr lang="en-US" baseline="300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O preferred in warm conditions</a:t>
            </a:r>
          </a:p>
          <a:p>
            <a:r>
              <a:rPr lang="en-US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Neogloboquadrina</a:t>
            </a:r>
            <a:r>
              <a:rPr lang="en-US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pachyderma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: changes coiling direction at 8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°C</a:t>
            </a:r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foramNPachyRlr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4720076"/>
            <a:ext cx="3416300" cy="1905000"/>
          </a:xfrm>
          <a:prstGeom prst="rect">
            <a:avLst/>
          </a:prstGeom>
        </p:spPr>
      </p:pic>
      <p:pic>
        <p:nvPicPr>
          <p:cNvPr id="6" name="Picture 5" descr="foramNPachyderma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0899"/>
            <a:ext cx="3504833" cy="1884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255744"/>
            <a:ext cx="350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Left coiling</a:t>
            </a:r>
            <a:endParaRPr lang="en-US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0500" y="6255744"/>
            <a:ext cx="34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Right coiling</a:t>
            </a:r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5229" y="6625076"/>
            <a:ext cx="4448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www.ldeo.columbia.edu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/res/</a:t>
            </a:r>
            <a:r>
              <a:rPr 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fac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/CORE_REPOSITORY/RHP4fossils.html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913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Common in Bermuda…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Shallow water/intertidal </a:t>
            </a:r>
            <a:r>
              <a:rPr lang="en-US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forams</a:t>
            </a:r>
            <a:endParaRPr lang="en-US" dirty="0" smtClean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</a:rPr>
              <a:t>Known for </a:t>
            </a:r>
            <a:r>
              <a:rPr lang="en-US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Homotrema</a:t>
            </a:r>
            <a:r>
              <a:rPr lang="en-US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rubrum</a:t>
            </a:r>
            <a:r>
              <a:rPr lang="en-US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imes New Roman"/>
                <a:cs typeface="Times New Roman"/>
                <a:sym typeface="Wingdings"/>
              </a:rPr>
              <a:t> pink sand</a:t>
            </a:r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blr000101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5889"/>
            <a:ext cx="4505676" cy="3212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293" y="6627168"/>
            <a:ext cx="3368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geophoto.ru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/large/blr000101l.jpg</a:t>
            </a:r>
            <a:endParaRPr lang="en-US" sz="900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264833"/>
            <a:ext cx="450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Homotrema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rubrum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peneroplis-planatus1-socotr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79" y="3645889"/>
            <a:ext cx="3015721" cy="3015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622" y="6661610"/>
            <a:ext cx="3200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http://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foraminifera.eu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lang="en-US" sz="90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singimg</a:t>
            </a:r>
            <a:r>
              <a:rPr lang="en-US" sz="900" dirty="0" smtClean="0">
                <a:solidFill>
                  <a:srgbClr val="404040"/>
                </a:solidFill>
                <a:latin typeface="Times New Roman"/>
                <a:cs typeface="Times New Roman"/>
              </a:rPr>
              <a:t>/peneroplis-planatus1-socotra.jpg</a:t>
            </a:r>
            <a:endParaRPr lang="en-US" sz="900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1045" y="3264833"/>
            <a:ext cx="41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Peneroplis</a:t>
            </a:r>
            <a:r>
              <a:rPr lang="en-US" b="1" i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planetus</a:t>
            </a:r>
            <a:endParaRPr lang="en-US" b="1" i="1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123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522</Words>
  <Application>Microsoft Macintosh PowerPoint</Application>
  <PresentationFormat>On-screen Show (4:3)</PresentationFormat>
  <Paragraphs>93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Foraminifera</vt:lpstr>
      <vt:lpstr>Forams: What are they?</vt:lpstr>
      <vt:lpstr>Foram basics</vt:lpstr>
      <vt:lpstr>Planktonic forams</vt:lpstr>
      <vt:lpstr>Benthic forams</vt:lpstr>
      <vt:lpstr>What are forams useful for?</vt:lpstr>
      <vt:lpstr>Biostratigraphy/Paleooceanography</vt:lpstr>
      <vt:lpstr>Paleoclimatology</vt:lpstr>
      <vt:lpstr>Common in Bermuda…</vt:lpstr>
      <vt:lpstr>References</vt:lpstr>
    </vt:vector>
  </TitlesOfParts>
  <Company>Colby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Foraminifera</dc:title>
  <dc:creator>ariana boyd</dc:creator>
  <cp:lastModifiedBy>ariana boyd</cp:lastModifiedBy>
  <cp:revision>76</cp:revision>
  <dcterms:created xsi:type="dcterms:W3CDTF">2013-01-16T20:05:38Z</dcterms:created>
  <dcterms:modified xsi:type="dcterms:W3CDTF">2013-01-17T03:09:29Z</dcterms:modified>
</cp:coreProperties>
</file>