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58"/>
  </p:normalViewPr>
  <p:slideViewPr>
    <p:cSldViewPr snapToGrid="0">
      <p:cViewPr varScale="1">
        <p:scale>
          <a:sx n="160" d="100"/>
          <a:sy n="160" d="100"/>
        </p:scale>
        <p:origin x="784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46ff78c96f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346ff78c96f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46ff78c96f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346ff78c96f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46ff78c96f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346ff78c96f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46ff78c96f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346ff78c96f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46ff78c96f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346ff78c96f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46ff78c96f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346ff78c96f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46ff78c96f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346ff78c96f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46ff78c96f_0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46ff78c96f_0_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46ff78c96f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46ff78c96f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46ff78c96f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346ff78c96f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46ff78c96f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46ff78c96f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46ff78c96f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346ff78c96f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46ff78c96f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346ff78c96f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46ff78c96f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46ff78c96f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46ff78c96f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346ff78c96f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46ff78c96f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46ff78c96f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1349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Ethical, Moral and Cultural Issues of AI.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5293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AI@SLAC 2025</a:t>
            </a:r>
            <a:endParaRPr/>
          </a:p>
        </p:txBody>
      </p:sp>
      <p:sp>
        <p:nvSpPr>
          <p:cNvPr id="56" name="Google Shape;56;p13"/>
          <p:cNvSpPr txBox="1"/>
          <p:nvPr/>
        </p:nvSpPr>
        <p:spPr>
          <a:xfrm>
            <a:off x="1315900" y="3780700"/>
            <a:ext cx="63216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2"/>
                </a:solidFill>
              </a:rPr>
              <a:t>Fernando Nascimento</a:t>
            </a:r>
            <a:endParaRPr sz="1800">
              <a:solidFill>
                <a:schemeClr val="lt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2"/>
                </a:solidFill>
              </a:rPr>
              <a:t>Digital and Computational Studies - Bowdoin College</a:t>
            </a:r>
            <a:endParaRPr sz="1800">
              <a:solidFill>
                <a:schemeClr val="lt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2"/>
                </a:solidFill>
              </a:rPr>
              <a:t>fnascime@bowdoin.edu</a:t>
            </a:r>
            <a:endParaRPr sz="1800"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>
            <a:spLocks noGrp="1"/>
          </p:cNvSpPr>
          <p:nvPr>
            <p:ph type="title"/>
          </p:nvPr>
        </p:nvSpPr>
        <p:spPr>
          <a:xfrm>
            <a:off x="311700" y="23794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Negative Ethics (don't do harm)</a:t>
            </a:r>
            <a:endParaRPr/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vs.</a:t>
            </a:r>
            <a:endParaRPr/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Positive Ethics (do good)</a:t>
            </a:r>
            <a:endParaRPr/>
          </a:p>
        </p:txBody>
      </p:sp>
      <p:sp>
        <p:nvSpPr>
          <p:cNvPr id="108" name="Google Shape;108;p22"/>
          <p:cNvSpPr/>
          <p:nvPr/>
        </p:nvSpPr>
        <p:spPr>
          <a:xfrm>
            <a:off x="4437175" y="454275"/>
            <a:ext cx="659400" cy="597900"/>
          </a:xfrm>
          <a:prstGeom prst="ellipse">
            <a:avLst/>
          </a:pr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/>
              <a:t>4</a:t>
            </a:r>
            <a:endParaRPr sz="1700" b="1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3"/>
          <p:cNvSpPr txBox="1">
            <a:spLocks noGrp="1"/>
          </p:cNvSpPr>
          <p:nvPr>
            <p:ph type="title"/>
          </p:nvPr>
        </p:nvSpPr>
        <p:spPr>
          <a:xfrm>
            <a:off x="1226100" y="2353075"/>
            <a:ext cx="68277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Every AI solution implements a combination of negative and positive ethical principles.</a:t>
            </a:r>
            <a:endParaRPr/>
          </a:p>
        </p:txBody>
      </p:sp>
      <p:sp>
        <p:nvSpPr>
          <p:cNvPr id="114" name="Google Shape;114;p23"/>
          <p:cNvSpPr/>
          <p:nvPr/>
        </p:nvSpPr>
        <p:spPr>
          <a:xfrm>
            <a:off x="4437175" y="454275"/>
            <a:ext cx="659400" cy="5979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/>
              <a:t>4</a:t>
            </a:r>
            <a:endParaRPr sz="1700" b="1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 Examples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5"/>
          <p:cNvSpPr txBox="1">
            <a:spLocks noGrp="1"/>
          </p:cNvSpPr>
          <p:nvPr>
            <p:ph type="title"/>
          </p:nvPr>
        </p:nvSpPr>
        <p:spPr>
          <a:xfrm>
            <a:off x="235500" y="1402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Metaphors and Meaning</a:t>
            </a:r>
            <a:endParaRPr/>
          </a:p>
        </p:txBody>
      </p:sp>
      <p:pic>
        <p:nvPicPr>
          <p:cNvPr id="125" name="Google Shape;125;p25" title="Screenshot 2025-04-03 at 5.07.50 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28262" y="1011875"/>
            <a:ext cx="2887476" cy="38209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LLMs and Creativity</a:t>
            </a:r>
            <a:endParaRPr/>
          </a:p>
        </p:txBody>
      </p:sp>
      <p:pic>
        <p:nvPicPr>
          <p:cNvPr id="131" name="Google Shape;131;p26" title="Screenshot 2025-04-03 at 4.53.52 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80525" y="1474425"/>
            <a:ext cx="5378274" cy="3208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7"/>
          <p:cNvSpPr txBox="1">
            <a:spLocks noGrp="1"/>
          </p:cNvSpPr>
          <p:nvPr>
            <p:ph type="title"/>
          </p:nvPr>
        </p:nvSpPr>
        <p:spPr>
          <a:xfrm>
            <a:off x="235500" y="1402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Ethical Deliberation</a:t>
            </a:r>
            <a:endParaRPr/>
          </a:p>
        </p:txBody>
      </p:sp>
      <p:pic>
        <p:nvPicPr>
          <p:cNvPr id="137" name="Google Shape;137;p27" title="Screenshot 2025-04-03 at 5.04.39 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99650" y="712925"/>
            <a:ext cx="3336801" cy="437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8"/>
          <p:cNvSpPr txBox="1">
            <a:spLocks noGrp="1"/>
          </p:cNvSpPr>
          <p:nvPr>
            <p:ph type="title"/>
          </p:nvPr>
        </p:nvSpPr>
        <p:spPr>
          <a:xfrm>
            <a:off x="235500" y="1402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AI and Human Development</a:t>
            </a:r>
            <a:endParaRPr/>
          </a:p>
        </p:txBody>
      </p:sp>
      <p:pic>
        <p:nvPicPr>
          <p:cNvPr id="143" name="Google Shape;143;p28" title="Screenshot 2025-03-26 at 3.38.40 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200" y="861650"/>
            <a:ext cx="4858552" cy="2583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8" title="Screenshot 2025-03-17 at 6.59.41 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05325" y="2313125"/>
            <a:ext cx="5162476" cy="2739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9"/>
          <p:cNvSpPr txBox="1">
            <a:spLocks noGrp="1"/>
          </p:cNvSpPr>
          <p:nvPr>
            <p:ph type="ctrTitle"/>
          </p:nvPr>
        </p:nvSpPr>
        <p:spPr>
          <a:xfrm>
            <a:off x="311708" y="1349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</a:t>
            </a:r>
            <a:endParaRPr/>
          </a:p>
        </p:txBody>
      </p:sp>
      <p:sp>
        <p:nvSpPr>
          <p:cNvPr id="150" name="Google Shape;150;p29"/>
          <p:cNvSpPr txBox="1"/>
          <p:nvPr/>
        </p:nvSpPr>
        <p:spPr>
          <a:xfrm>
            <a:off x="1315900" y="3171100"/>
            <a:ext cx="63216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2"/>
                </a:solidFill>
              </a:rPr>
              <a:t>Fernando Nascimento</a:t>
            </a:r>
            <a:endParaRPr sz="1800">
              <a:solidFill>
                <a:schemeClr val="lt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2"/>
                </a:solidFill>
              </a:rPr>
              <a:t>Digital and Computational Studies - Bowdoin College</a:t>
            </a:r>
            <a:endParaRPr sz="1800">
              <a:solidFill>
                <a:schemeClr val="lt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2"/>
                </a:solidFill>
              </a:rPr>
              <a:t>fnascime@bowdoin.edu</a:t>
            </a:r>
            <a:endParaRPr sz="1800"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619074"/>
            <a:ext cx="8832300" cy="40244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" sz="2200" dirty="0">
                <a:solidFill>
                  <a:schemeClr val="dk1"/>
                </a:solidFill>
              </a:rPr>
            </a:br>
            <a:r>
              <a:rPr lang="en" sz="2200" dirty="0">
                <a:solidFill>
                  <a:schemeClr val="dk1"/>
                </a:solidFill>
              </a:rPr>
              <a:t>4 Issues</a:t>
            </a:r>
            <a:br>
              <a:rPr lang="en" sz="2200" dirty="0">
                <a:solidFill>
                  <a:schemeClr val="dk1"/>
                </a:solidFill>
              </a:rPr>
            </a:br>
            <a:endParaRPr sz="22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200" dirty="0">
                <a:solidFill>
                  <a:schemeClr val="dk1"/>
                </a:solidFill>
              </a:rPr>
              <a:t>    </a:t>
            </a: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200" dirty="0">
                <a:solidFill>
                  <a:schemeClr val="dk1"/>
                </a:solidFill>
              </a:rPr>
              <a:t>    Their Implications to SLAC</a:t>
            </a:r>
            <a:br>
              <a:rPr lang="en" sz="2200" dirty="0">
                <a:solidFill>
                  <a:schemeClr val="dk1"/>
                </a:solidFill>
              </a:rPr>
            </a:br>
            <a:endParaRPr lang="en" sz="22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2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200" dirty="0">
                <a:solidFill>
                  <a:schemeClr val="dk1"/>
                </a:solidFill>
              </a:rPr>
              <a:t>	       4 Examples of AI Ethics-related SLAC research/teaching</a:t>
            </a:r>
            <a:endParaRPr sz="2200" dirty="0">
              <a:solidFill>
                <a:schemeClr val="dk1"/>
              </a:solidFill>
            </a:endParaRPr>
          </a:p>
        </p:txBody>
      </p:sp>
      <p:sp>
        <p:nvSpPr>
          <p:cNvPr id="2" name="Right Arrow 1">
            <a:extLst>
              <a:ext uri="{FF2B5EF4-FFF2-40B4-BE49-F238E27FC236}">
                <a16:creationId xmlns:a16="http://schemas.microsoft.com/office/drawing/2014/main" id="{6173CED5-92D6-4698-1324-D23E2A401564}"/>
              </a:ext>
            </a:extLst>
          </p:cNvPr>
          <p:cNvSpPr/>
          <p:nvPr/>
        </p:nvSpPr>
        <p:spPr>
          <a:xfrm rot="2463239">
            <a:off x="1008016" y="1735092"/>
            <a:ext cx="456924" cy="369692"/>
          </a:xfrm>
          <a:prstGeom prst="rightArrow">
            <a:avLst>
              <a:gd name="adj1" fmla="val 48277"/>
              <a:gd name="adj2" fmla="val 5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Arrow 2">
            <a:extLst>
              <a:ext uri="{FF2B5EF4-FFF2-40B4-BE49-F238E27FC236}">
                <a16:creationId xmlns:a16="http://schemas.microsoft.com/office/drawing/2014/main" id="{1D52E3EE-F2CC-64EC-AF55-4C715C6A2369}"/>
              </a:ext>
            </a:extLst>
          </p:cNvPr>
          <p:cNvSpPr/>
          <p:nvPr/>
        </p:nvSpPr>
        <p:spPr>
          <a:xfrm rot="2463239">
            <a:off x="2202037" y="3111993"/>
            <a:ext cx="456924" cy="369692"/>
          </a:xfrm>
          <a:prstGeom prst="rightArrow">
            <a:avLst>
              <a:gd name="adj1" fmla="val 48277"/>
              <a:gd name="adj2" fmla="val 5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Four AI Ethics Issues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>
            <a:spLocks noGrp="1"/>
          </p:cNvSpPr>
          <p:nvPr>
            <p:ph type="title"/>
          </p:nvPr>
        </p:nvSpPr>
        <p:spPr>
          <a:xfrm>
            <a:off x="311700" y="23794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Determinism</a:t>
            </a:r>
            <a:endParaRPr/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vs.</a:t>
            </a:r>
            <a:endParaRPr/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Neutrality</a:t>
            </a:r>
            <a:endParaRPr/>
          </a:p>
        </p:txBody>
      </p:sp>
      <p:sp>
        <p:nvSpPr>
          <p:cNvPr id="72" name="Google Shape;72;p16"/>
          <p:cNvSpPr/>
          <p:nvPr/>
        </p:nvSpPr>
        <p:spPr>
          <a:xfrm>
            <a:off x="4437175" y="454275"/>
            <a:ext cx="659400" cy="5979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/>
              <a:t>1</a:t>
            </a:r>
            <a:endParaRPr sz="1700" b="1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 txBox="1">
            <a:spLocks noGrp="1"/>
          </p:cNvSpPr>
          <p:nvPr>
            <p:ph type="title"/>
          </p:nvPr>
        </p:nvSpPr>
        <p:spPr>
          <a:xfrm>
            <a:off x="311700" y="23794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Sociotechnical systems</a:t>
            </a:r>
            <a:endParaRPr/>
          </a:p>
        </p:txBody>
      </p:sp>
      <p:sp>
        <p:nvSpPr>
          <p:cNvPr id="78" name="Google Shape;78;p17"/>
          <p:cNvSpPr/>
          <p:nvPr/>
        </p:nvSpPr>
        <p:spPr>
          <a:xfrm>
            <a:off x="4437175" y="454275"/>
            <a:ext cx="659400" cy="5979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/>
              <a:t>1</a:t>
            </a:r>
            <a:endParaRPr sz="1700" b="1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8"/>
          <p:cNvSpPr txBox="1">
            <a:spLocks noGrp="1"/>
          </p:cNvSpPr>
          <p:nvPr>
            <p:ph type="title"/>
          </p:nvPr>
        </p:nvSpPr>
        <p:spPr>
          <a:xfrm>
            <a:off x="311700" y="23794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Nothing New</a:t>
            </a:r>
            <a:endParaRPr/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vs.</a:t>
            </a:r>
            <a:endParaRPr/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Absolutely New</a:t>
            </a:r>
            <a:endParaRPr/>
          </a:p>
        </p:txBody>
      </p:sp>
      <p:sp>
        <p:nvSpPr>
          <p:cNvPr id="84" name="Google Shape;84;p18"/>
          <p:cNvSpPr/>
          <p:nvPr/>
        </p:nvSpPr>
        <p:spPr>
          <a:xfrm>
            <a:off x="4437175" y="454275"/>
            <a:ext cx="659400" cy="597900"/>
          </a:xfrm>
          <a:prstGeom prst="ellipse">
            <a:avLst/>
          </a:pr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/>
              <a:t>2</a:t>
            </a:r>
            <a:endParaRPr sz="1700" b="1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9"/>
          <p:cNvSpPr txBox="1">
            <a:spLocks noGrp="1"/>
          </p:cNvSpPr>
          <p:nvPr>
            <p:ph type="title"/>
          </p:nvPr>
        </p:nvSpPr>
        <p:spPr>
          <a:xfrm>
            <a:off x="311700" y="23794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From Automation to Autonomy</a:t>
            </a:r>
            <a:endParaRPr/>
          </a:p>
        </p:txBody>
      </p:sp>
      <p:sp>
        <p:nvSpPr>
          <p:cNvPr id="90" name="Google Shape;90;p19"/>
          <p:cNvSpPr/>
          <p:nvPr/>
        </p:nvSpPr>
        <p:spPr>
          <a:xfrm>
            <a:off x="4437175" y="454275"/>
            <a:ext cx="659400" cy="5979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/>
              <a:t>2</a:t>
            </a:r>
            <a:endParaRPr sz="1700" b="1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0"/>
          <p:cNvSpPr txBox="1">
            <a:spLocks noGrp="1"/>
          </p:cNvSpPr>
          <p:nvPr>
            <p:ph type="title"/>
          </p:nvPr>
        </p:nvSpPr>
        <p:spPr>
          <a:xfrm>
            <a:off x="311700" y="23794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Instrumental Goals</a:t>
            </a:r>
            <a:endParaRPr/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vs.</a:t>
            </a:r>
            <a:endParaRPr/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Intrinsic Goal</a:t>
            </a:r>
            <a:endParaRPr/>
          </a:p>
        </p:txBody>
      </p:sp>
      <p:sp>
        <p:nvSpPr>
          <p:cNvPr id="96" name="Google Shape;96;p20"/>
          <p:cNvSpPr/>
          <p:nvPr/>
        </p:nvSpPr>
        <p:spPr>
          <a:xfrm>
            <a:off x="4437175" y="454275"/>
            <a:ext cx="659400" cy="597900"/>
          </a:xfrm>
          <a:prstGeom prst="ellipse">
            <a:avLst/>
          </a:pr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/>
              <a:t>3</a:t>
            </a:r>
            <a:endParaRPr sz="1700" b="1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1"/>
          <p:cNvSpPr txBox="1">
            <a:spLocks noGrp="1"/>
          </p:cNvSpPr>
          <p:nvPr>
            <p:ph type="title"/>
          </p:nvPr>
        </p:nvSpPr>
        <p:spPr>
          <a:xfrm>
            <a:off x="1226100" y="2353075"/>
            <a:ext cx="68277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dialectic between computational means and well-deliberated human goals.</a:t>
            </a:r>
            <a:endParaRPr/>
          </a:p>
        </p:txBody>
      </p:sp>
      <p:sp>
        <p:nvSpPr>
          <p:cNvPr id="102" name="Google Shape;102;p21"/>
          <p:cNvSpPr/>
          <p:nvPr/>
        </p:nvSpPr>
        <p:spPr>
          <a:xfrm>
            <a:off x="4437175" y="454275"/>
            <a:ext cx="659400" cy="5979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/>
              <a:t>3</a:t>
            </a:r>
            <a:endParaRPr sz="1700" b="1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151</Words>
  <Application>Microsoft Macintosh PowerPoint</Application>
  <PresentationFormat>On-screen Show (16:9)</PresentationFormat>
  <Paragraphs>44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Arial</vt:lpstr>
      <vt:lpstr>Simple Dark</vt:lpstr>
      <vt:lpstr>Ethical, Moral and Cultural Issues of AI.</vt:lpstr>
      <vt:lpstr>PowerPoint Presentation</vt:lpstr>
      <vt:lpstr>Four AI Ethics Issues</vt:lpstr>
      <vt:lpstr>Determinism vs. Neutrality</vt:lpstr>
      <vt:lpstr>Sociotechnical systems</vt:lpstr>
      <vt:lpstr>Nothing New vs. Absolutely New</vt:lpstr>
      <vt:lpstr>From Automation to Autonomy</vt:lpstr>
      <vt:lpstr>Instrumental Goals vs. Intrinsic Goal</vt:lpstr>
      <vt:lpstr>A dialectic between computational means and well-deliberated human goals.</vt:lpstr>
      <vt:lpstr>Negative Ethics (don't do harm) vs. Positive Ethics (do good)</vt:lpstr>
      <vt:lpstr>Every AI solution implements a combination of negative and positive ethical principles.</vt:lpstr>
      <vt:lpstr>4 Examples</vt:lpstr>
      <vt:lpstr>Metaphors and Meaning</vt:lpstr>
      <vt:lpstr>LLMs and Creativity</vt:lpstr>
      <vt:lpstr>Ethical Deliberation</vt:lpstr>
      <vt:lpstr>AI and Human Development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FERNANDO LUIS DO NASCIMENTO</cp:lastModifiedBy>
  <cp:revision>1</cp:revision>
  <dcterms:modified xsi:type="dcterms:W3CDTF">2025-04-03T15:56:39Z</dcterms:modified>
</cp:coreProperties>
</file>