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320" r:id="rId7"/>
    <p:sldId id="268" r:id="rId8"/>
    <p:sldId id="284" r:id="rId9"/>
    <p:sldId id="285" r:id="rId10"/>
    <p:sldId id="286" r:id="rId11"/>
    <p:sldId id="322" r:id="rId12"/>
    <p:sldId id="324" r:id="rId13"/>
    <p:sldId id="329" r:id="rId14"/>
    <p:sldId id="325" r:id="rId15"/>
    <p:sldId id="326" r:id="rId16"/>
    <p:sldId id="333" r:id="rId17"/>
    <p:sldId id="332" r:id="rId18"/>
    <p:sldId id="334" r:id="rId19"/>
    <p:sldId id="330" r:id="rId20"/>
    <p:sldId id="336" r:id="rId21"/>
    <p:sldId id="338" r:id="rId22"/>
    <p:sldId id="263" r:id="rId23"/>
    <p:sldId id="340" r:id="rId24"/>
    <p:sldId id="342" r:id="rId25"/>
    <p:sldId id="264" r:id="rId26"/>
    <p:sldId id="339" r:id="rId27"/>
    <p:sldId id="331" r:id="rId28"/>
    <p:sldId id="265" r:id="rId29"/>
    <p:sldId id="337" r:id="rId30"/>
    <p:sldId id="273" r:id="rId31"/>
    <p:sldId id="256" r:id="rId32"/>
    <p:sldId id="274" r:id="rId33"/>
    <p:sldId id="275" r:id="rId34"/>
    <p:sldId id="276" r:id="rId35"/>
    <p:sldId id="277" r:id="rId36"/>
    <p:sldId id="278" r:id="rId37"/>
    <p:sldId id="279" r:id="rId38"/>
    <p:sldId id="289" r:id="rId39"/>
    <p:sldId id="290" r:id="rId40"/>
    <p:sldId id="291" r:id="rId41"/>
    <p:sldId id="299" r:id="rId42"/>
    <p:sldId id="300" r:id="rId43"/>
    <p:sldId id="301" r:id="rId44"/>
    <p:sldId id="308" r:id="rId45"/>
    <p:sldId id="309" r:id="rId46"/>
    <p:sldId id="310" r:id="rId47"/>
    <p:sldId id="311" r:id="rId48"/>
    <p:sldId id="351" r:id="rId49"/>
    <p:sldId id="353" r:id="rId50"/>
    <p:sldId id="354" r:id="rId51"/>
    <p:sldId id="352" r:id="rId52"/>
    <p:sldId id="349" r:id="rId53"/>
    <p:sldId id="350" r:id="rId54"/>
    <p:sldId id="343" r:id="rId55"/>
    <p:sldId id="344" r:id="rId56"/>
    <p:sldId id="358" r:id="rId57"/>
    <p:sldId id="345" r:id="rId58"/>
    <p:sldId id="346" r:id="rId59"/>
    <p:sldId id="347" r:id="rId60"/>
    <p:sldId id="348" r:id="rId61"/>
    <p:sldId id="355" r:id="rId62"/>
    <p:sldId id="356" r:id="rId63"/>
    <p:sldId id="357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Objects="1">
      <p:cViewPr varScale="1">
        <p:scale>
          <a:sx n="154" d="100"/>
          <a:sy n="154" d="100"/>
        </p:scale>
        <p:origin x="-10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AFA3-F123-9D42-9BB6-65140E302675}" type="datetimeFigureOut">
              <a:rPr lang="en-US" smtClean="0"/>
              <a:pPr/>
              <a:t>2/6/13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AB9CE-4E72-9A4D-8475-9A2F1CFB9A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AFA3-F123-9D42-9BB6-65140E302675}" type="datetimeFigureOut">
              <a:rPr lang="en-US" smtClean="0"/>
              <a:pPr/>
              <a:t>2/6/13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AB9CE-4E72-9A4D-8475-9A2F1CFB9A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AFA3-F123-9D42-9BB6-65140E302675}" type="datetimeFigureOut">
              <a:rPr lang="en-US" smtClean="0"/>
              <a:pPr/>
              <a:t>2/6/13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AB9CE-4E72-9A4D-8475-9A2F1CFB9A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AFA3-F123-9D42-9BB6-65140E302675}" type="datetimeFigureOut">
              <a:rPr lang="en-US" smtClean="0"/>
              <a:pPr/>
              <a:t>2/6/13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AB9CE-4E72-9A4D-8475-9A2F1CFB9A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AFA3-F123-9D42-9BB6-65140E302675}" type="datetimeFigureOut">
              <a:rPr lang="en-US" smtClean="0"/>
              <a:pPr/>
              <a:t>2/6/13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AB9CE-4E72-9A4D-8475-9A2F1CFB9A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AFA3-F123-9D42-9BB6-65140E302675}" type="datetimeFigureOut">
              <a:rPr lang="en-US" smtClean="0"/>
              <a:pPr/>
              <a:t>2/6/13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AB9CE-4E72-9A4D-8475-9A2F1CFB9A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AFA3-F123-9D42-9BB6-65140E302675}" type="datetimeFigureOut">
              <a:rPr lang="en-US" smtClean="0"/>
              <a:pPr/>
              <a:t>2/6/13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AB9CE-4E72-9A4D-8475-9A2F1CFB9A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AFA3-F123-9D42-9BB6-65140E302675}" type="datetimeFigureOut">
              <a:rPr lang="en-US" smtClean="0"/>
              <a:pPr/>
              <a:t>2/6/13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AB9CE-4E72-9A4D-8475-9A2F1CFB9A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AFA3-F123-9D42-9BB6-65140E302675}" type="datetimeFigureOut">
              <a:rPr lang="en-US" smtClean="0"/>
              <a:pPr/>
              <a:t>2/6/13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AB9CE-4E72-9A4D-8475-9A2F1CFB9A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AFA3-F123-9D42-9BB6-65140E302675}" type="datetimeFigureOut">
              <a:rPr lang="en-US" smtClean="0"/>
              <a:pPr/>
              <a:t>2/6/13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AB9CE-4E72-9A4D-8475-9A2F1CFB9A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AFA3-F123-9D42-9BB6-65140E302675}" type="datetimeFigureOut">
              <a:rPr lang="en-US" smtClean="0"/>
              <a:pPr/>
              <a:t>2/6/13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AB9CE-4E72-9A4D-8475-9A2F1CFB9A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CAFA3-F123-9D42-9BB6-65140E302675}" type="datetimeFigureOut">
              <a:rPr lang="en-US" smtClean="0"/>
              <a:pPr/>
              <a:t>2/6/13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AB9CE-4E72-9A4D-8475-9A2F1CFB9A7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de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438" y="0"/>
            <a:ext cx="512312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43000"/>
            <a:ext cx="40544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00" y="1143000"/>
            <a:ext cx="39243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bus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8" y="228600"/>
            <a:ext cx="6408432" cy="647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bus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72" y="0"/>
            <a:ext cx="691505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bus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705" y="0"/>
            <a:ext cx="668059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bus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51" y="0"/>
            <a:ext cx="673089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bus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95" y="0"/>
            <a:ext cx="675860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edon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28600"/>
            <a:ext cx="5083668" cy="6405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edon working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117" y="0"/>
            <a:ext cx="66877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edon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874" y="0"/>
            <a:ext cx="54682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edon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210"/>
            <a:ext cx="9144000" cy="6273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der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62000"/>
            <a:ext cx="3886200" cy="5429655"/>
          </a:xfrm>
          <a:prstGeom prst="rect">
            <a:avLst/>
          </a:prstGeom>
        </p:spPr>
      </p:pic>
      <p:pic>
        <p:nvPicPr>
          <p:cNvPr id="3" name="Picture 2" descr="Sander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762000"/>
            <a:ext cx="3731753" cy="5429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edon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778" y="0"/>
            <a:ext cx="646644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vedon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72" y="0"/>
            <a:ext cx="554865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edon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020" y="0"/>
            <a:ext cx="65379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edon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594" y="0"/>
            <a:ext cx="581281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edon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10" y="672926"/>
            <a:ext cx="4186990" cy="5346873"/>
          </a:xfrm>
          <a:prstGeom prst="rect">
            <a:avLst/>
          </a:prstGeom>
        </p:spPr>
      </p:pic>
      <p:pic>
        <p:nvPicPr>
          <p:cNvPr id="3" name="Picture 2" descr="Avedon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672926"/>
            <a:ext cx="4187172" cy="5346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edon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566" y="0"/>
            <a:ext cx="624486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edon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697" y="0"/>
            <a:ext cx="648660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edon working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495300"/>
            <a:ext cx="8343900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edon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745" y="304800"/>
            <a:ext cx="5031655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edon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831" y="0"/>
            <a:ext cx="546233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nder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065" y="0"/>
            <a:ext cx="491987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iedlander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0" y="895350"/>
            <a:ext cx="7708900" cy="506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iedlander1.jpg"/>
          <p:cNvPicPr>
            <a:picLocks noChangeAspect="1"/>
          </p:cNvPicPr>
          <p:nvPr/>
        </p:nvPicPr>
        <p:blipFill>
          <a:blip r:embed="rId2">
            <a:lum bright="15000" contrast="38000"/>
          </a:blip>
          <a:stretch>
            <a:fillRect/>
          </a:stretch>
        </p:blipFill>
        <p:spPr>
          <a:xfrm>
            <a:off x="2743200" y="1467612"/>
            <a:ext cx="3657600" cy="3922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iedlander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0"/>
            <a:ext cx="3234735" cy="6858000"/>
          </a:xfrm>
          <a:prstGeom prst="rect">
            <a:avLst/>
          </a:prstGeom>
        </p:spPr>
      </p:pic>
      <p:pic>
        <p:nvPicPr>
          <p:cNvPr id="3" name="Picture 2" descr="Friedlander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106" y="0"/>
            <a:ext cx="317549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anMeen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101600"/>
            <a:ext cx="6426200" cy="665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Meen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165100"/>
            <a:ext cx="6362700" cy="652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Meen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127000"/>
            <a:ext cx="6515100" cy="660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Weston11.jpg                                                   00358060Macintosh HD                   BE7B4DA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0"/>
            <a:ext cx="390525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Weston12.jpg                                                   00358060Macintosh HD                   BE7B4DA2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9638" y="1143000"/>
            <a:ext cx="3814762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Weston4.jpg                                                    00358060Macintosh HD                   BE7B4DA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0"/>
            <a:ext cx="5318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SallyMann1.tif                                                 0008864EBUSTER                         BD59B2A7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533400"/>
            <a:ext cx="4573588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allyMann2.tif                                                 0008864EBUSTER                         BD59B2A7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609600"/>
            <a:ext cx="4468813" cy="5497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der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238" y="0"/>
            <a:ext cx="477552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allyMann3.tif                                                 0008864EBUSTER                         BD59B2A7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690563"/>
            <a:ext cx="4473575" cy="5557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dyRoss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864" y="0"/>
            <a:ext cx="54242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dyRoss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520700"/>
            <a:ext cx="7340600" cy="581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dyRoss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38" y="0"/>
            <a:ext cx="545792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jross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113" y="0"/>
            <a:ext cx="537977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jross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171" y="0"/>
            <a:ext cx="536765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jross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113" y="0"/>
            <a:ext cx="537977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jross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700" y="0"/>
            <a:ext cx="53665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52400"/>
            <a:ext cx="5041227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304800"/>
            <a:ext cx="4881396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der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545" y="0"/>
            <a:ext cx="505690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7928" y="914400"/>
            <a:ext cx="364787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928" y="914400"/>
            <a:ext cx="34956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685800"/>
            <a:ext cx="415723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152400"/>
            <a:ext cx="4339271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381000"/>
            <a:ext cx="406558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304800"/>
            <a:ext cx="5334000" cy="613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304800"/>
            <a:ext cx="513736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304800"/>
            <a:ext cx="4880032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685800"/>
            <a:ext cx="4495800" cy="5618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762000"/>
            <a:ext cx="6348413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762000"/>
            <a:ext cx="4064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bus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13496" y="648705"/>
            <a:ext cx="5929946" cy="5699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1524000"/>
            <a:ext cx="50800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676400"/>
            <a:ext cx="3048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04800"/>
            <a:ext cx="634841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457200"/>
            <a:ext cx="577591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28600"/>
            <a:ext cx="6400800" cy="636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bus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816" y="0"/>
            <a:ext cx="668836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52400"/>
            <a:ext cx="6196013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 t="1163"/>
          <a:stretch>
            <a:fillRect/>
          </a:stretch>
        </p:blipFill>
        <p:spPr bwMode="auto">
          <a:xfrm>
            <a:off x="1371600" y="152400"/>
            <a:ext cx="6348413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0</Words>
  <Application>Microsoft Macintosh PowerPoint</Application>
  <PresentationFormat>On-screen Show (4:3)</PresentationFormat>
  <Paragraphs>0</Paragraphs>
  <Slides>63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</vt:vector>
  </TitlesOfParts>
  <Company>Colby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Gary Green</dc:creator>
  <cp:lastModifiedBy>Gary Green</cp:lastModifiedBy>
  <cp:revision>11</cp:revision>
  <dcterms:created xsi:type="dcterms:W3CDTF">2013-02-06T18:21:20Z</dcterms:created>
  <dcterms:modified xsi:type="dcterms:W3CDTF">2013-02-06T22:07:53Z</dcterms:modified>
</cp:coreProperties>
</file>