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8" r:id="rId13"/>
    <p:sldId id="270" r:id="rId14"/>
    <p:sldId id="269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1339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B0F11-8BD5-E34F-A078-97096C810D77}" type="datetimeFigureOut">
              <a:rPr lang="en-US" smtClean="0"/>
              <a:pPr/>
              <a:t>10/12/11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BF8B8-9545-0142-822E-7F378D2ABD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89395"/>
            <a:ext cx="7772400" cy="1470025"/>
          </a:xfrm>
        </p:spPr>
        <p:txBody>
          <a:bodyPr/>
          <a:lstStyle/>
          <a:p>
            <a:r>
              <a:rPr lang="en-US" dirty="0" smtClean="0"/>
              <a:t>LINE</a:t>
            </a:r>
            <a:endParaRPr lang="en-US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-1473346" y="5543879"/>
            <a:ext cx="45719" cy="74165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s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82" y="0"/>
            <a:ext cx="54821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2669" y="6333318"/>
            <a:ext cx="146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Josef Albers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s002.jpg"/>
          <p:cNvPicPr>
            <a:picLocks noChangeAspect="1"/>
          </p:cNvPicPr>
          <p:nvPr/>
        </p:nvPicPr>
        <p:blipFill>
          <a:blip r:embed="rId2"/>
          <a:srcRect l="2529" t="1683" r="2891" b="1518"/>
          <a:stretch>
            <a:fillRect/>
          </a:stretch>
        </p:blipFill>
        <p:spPr>
          <a:xfrm>
            <a:off x="618534" y="115451"/>
            <a:ext cx="8090430" cy="663843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sse003.jpg"/>
          <p:cNvPicPr>
            <a:picLocks noChangeAspect="1"/>
          </p:cNvPicPr>
          <p:nvPr/>
        </p:nvPicPr>
        <p:blipFill>
          <a:blip r:embed="rId2"/>
          <a:srcRect l="2280" t="1563" r="2245" b="1638"/>
          <a:stretch>
            <a:fillRect/>
          </a:stretch>
        </p:blipFill>
        <p:spPr>
          <a:xfrm>
            <a:off x="1715402" y="107205"/>
            <a:ext cx="5715258" cy="6638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6549" y="6376309"/>
            <a:ext cx="217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Eva </a:t>
            </a:r>
            <a:r>
              <a:rPr lang="en-US" dirty="0" err="1" smtClean="0"/>
              <a:t>Hesse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sse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82" y="0"/>
            <a:ext cx="5487835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sse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752" y="1307086"/>
            <a:ext cx="6290377" cy="400725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sse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956" y="255638"/>
            <a:ext cx="5118604" cy="637145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sse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391" y="623016"/>
            <a:ext cx="5589300" cy="564948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sse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947" y="1138017"/>
            <a:ext cx="3712795" cy="440054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mbly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96" y="746424"/>
            <a:ext cx="6872669" cy="5154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0371" y="5900926"/>
            <a:ext cx="2935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Cy </a:t>
            </a:r>
            <a:r>
              <a:rPr lang="en-US" dirty="0" err="1" smtClean="0"/>
              <a:t>Twombly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mbly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98" y="544703"/>
            <a:ext cx="7646739" cy="560489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ollack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64143" y="1692926"/>
            <a:ext cx="2737684" cy="34865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89706" y="4805047"/>
            <a:ext cx="3486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Jackson Pollock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mbly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822" y="622167"/>
            <a:ext cx="6662630" cy="553488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mbly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2" y="0"/>
            <a:ext cx="8908815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mbly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1" y="0"/>
            <a:ext cx="8706518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mbly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0" y="0"/>
            <a:ext cx="8565759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mbly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35" y="0"/>
            <a:ext cx="858593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den003.jpg"/>
          <p:cNvPicPr>
            <a:picLocks noChangeAspect="1"/>
          </p:cNvPicPr>
          <p:nvPr/>
        </p:nvPicPr>
        <p:blipFill>
          <a:blip r:embed="rId2"/>
          <a:srcRect l="2699" t="1287" r="2644" b="2675"/>
          <a:stretch>
            <a:fillRect/>
          </a:stretch>
        </p:blipFill>
        <p:spPr>
          <a:xfrm>
            <a:off x="536063" y="882364"/>
            <a:ext cx="3760689" cy="4923166"/>
          </a:xfrm>
          <a:prstGeom prst="rect">
            <a:avLst/>
          </a:prstGeom>
        </p:spPr>
      </p:pic>
      <p:pic>
        <p:nvPicPr>
          <p:cNvPr id="3" name="Picture 2" descr="marden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350" y="882364"/>
            <a:ext cx="3937507" cy="4923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593" y="5772542"/>
            <a:ext cx="300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Brice </a:t>
            </a:r>
            <a:r>
              <a:rPr lang="en-US" dirty="0" err="1" smtClean="0"/>
              <a:t>Marden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den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35" y="483890"/>
            <a:ext cx="3749781" cy="5802447"/>
          </a:xfrm>
          <a:prstGeom prst="rect">
            <a:avLst/>
          </a:prstGeom>
        </p:spPr>
      </p:pic>
      <p:pic>
        <p:nvPicPr>
          <p:cNvPr id="3" name="Picture 2" descr="marden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310" y="483890"/>
            <a:ext cx="3608763" cy="580244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den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633412"/>
            <a:ext cx="8734425" cy="55911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den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685" y="428826"/>
            <a:ext cx="3872693" cy="595088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den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909" y="461804"/>
            <a:ext cx="4725255" cy="590965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s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31" y="686031"/>
            <a:ext cx="5047605" cy="527397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den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39" y="354603"/>
            <a:ext cx="4842926" cy="606633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4970" y="3084193"/>
            <a:ext cx="517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now for something completely different . . .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der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576" y="1648968"/>
            <a:ext cx="2212848" cy="356006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der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563" y="1091032"/>
            <a:ext cx="3438144" cy="4230624"/>
          </a:xfrm>
          <a:prstGeom prst="rect">
            <a:avLst/>
          </a:prstGeom>
        </p:spPr>
      </p:pic>
      <p:pic>
        <p:nvPicPr>
          <p:cNvPr id="5" name="Picture 4" descr="calder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39" y="663939"/>
            <a:ext cx="2785872" cy="531571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der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32073"/>
            <a:ext cx="6400800" cy="364540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1" y="2979547"/>
            <a:ext cx="676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Student Examples</a:t>
            </a:r>
          </a:p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ign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68" y="0"/>
            <a:ext cx="5314951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ign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484" y="-1"/>
            <a:ext cx="5314950" cy="6858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ign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84" y="0"/>
            <a:ext cx="5314950" cy="6858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ign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3113088"/>
            <a:ext cx="1270000" cy="952500"/>
          </a:xfrm>
          <a:prstGeom prst="rect">
            <a:avLst/>
          </a:prstGeom>
        </p:spPr>
      </p:pic>
      <p:pic>
        <p:nvPicPr>
          <p:cNvPr id="4" name="Picture 3" descr="Design5-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884" y="0"/>
            <a:ext cx="531495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okes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768" y="1325880"/>
            <a:ext cx="3712464" cy="42062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ign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17" y="0"/>
            <a:ext cx="5314951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ign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000" y="0"/>
            <a:ext cx="5299075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lin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383" y="0"/>
            <a:ext cx="53086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vertical%2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007" y="0"/>
            <a:ext cx="53086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diagonal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96" y="0"/>
            <a:ext cx="5308600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freeformlin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26" y="0"/>
            <a:ext cx="5308600" cy="68580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ched%20swir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550" y="751562"/>
            <a:ext cx="4148496" cy="535930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ch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174" y="686772"/>
            <a:ext cx="4217733" cy="54585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che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448" y="712688"/>
            <a:ext cx="4197709" cy="54326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545" y="721894"/>
            <a:ext cx="4132055" cy="534736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plied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2383536"/>
            <a:ext cx="4206240" cy="209092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9219" y="3128890"/>
            <a:ext cx="552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HAVE FUN WITH THIS!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ision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14937" y="704574"/>
            <a:ext cx="6189458" cy="487340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eanfl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75" y="409066"/>
            <a:ext cx="4775086" cy="59735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kins001.jpg"/>
          <p:cNvPicPr>
            <a:picLocks noChangeAspect="1"/>
          </p:cNvPicPr>
          <p:nvPr/>
        </p:nvPicPr>
        <p:blipFill>
          <a:blip r:embed="rId2"/>
          <a:srcRect l="7336" t="2063"/>
          <a:stretch>
            <a:fillRect/>
          </a:stretch>
        </p:blipFill>
        <p:spPr>
          <a:xfrm>
            <a:off x="1538877" y="732385"/>
            <a:ext cx="3992839" cy="5281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2988" y="5368033"/>
            <a:ext cx="248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33996"/>
                </a:solidFill>
                <a:latin typeface="Edwardian Script ITC"/>
                <a:cs typeface="Edwardian Script ITC"/>
              </a:rPr>
              <a:t>Anna Atkins</a:t>
            </a:r>
            <a:endParaRPr lang="en-US" sz="3600" dirty="0">
              <a:solidFill>
                <a:srgbClr val="133996"/>
              </a:solidFill>
              <a:latin typeface="Edwardian Script ITC"/>
              <a:cs typeface="Edwardian Script ITC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kins004.jpg"/>
          <p:cNvPicPr>
            <a:picLocks noChangeAspect="1"/>
          </p:cNvPicPr>
          <p:nvPr/>
        </p:nvPicPr>
        <p:blipFill>
          <a:blip r:embed="rId2"/>
          <a:srcRect l="4449"/>
          <a:stretch>
            <a:fillRect/>
          </a:stretch>
        </p:blipFill>
        <p:spPr>
          <a:xfrm>
            <a:off x="862139" y="1029045"/>
            <a:ext cx="3622733" cy="4744280"/>
          </a:xfrm>
          <a:prstGeom prst="rect">
            <a:avLst/>
          </a:prstGeom>
        </p:spPr>
      </p:pic>
      <p:pic>
        <p:nvPicPr>
          <p:cNvPr id="3" name="Picture 2" descr="atkins003.jpg"/>
          <p:cNvPicPr>
            <a:picLocks noChangeAspect="1"/>
          </p:cNvPicPr>
          <p:nvPr/>
        </p:nvPicPr>
        <p:blipFill>
          <a:blip r:embed="rId3"/>
          <a:srcRect l="4474"/>
          <a:stretch>
            <a:fillRect/>
          </a:stretch>
        </p:blipFill>
        <p:spPr>
          <a:xfrm>
            <a:off x="4662969" y="1029045"/>
            <a:ext cx="3625602" cy="474428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29</Words>
  <Application>Microsoft Macintosh PowerPoint</Application>
  <PresentationFormat>On-screen Show (4:3)</PresentationFormat>
  <Paragraphs>10</Paragraphs>
  <Slides>50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LINE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>Colby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</dc:title>
  <dc:creator>Gary Green</dc:creator>
  <cp:lastModifiedBy>Gary Green</cp:lastModifiedBy>
  <cp:revision>3</cp:revision>
  <dcterms:created xsi:type="dcterms:W3CDTF">2011-10-12T21:11:25Z</dcterms:created>
  <dcterms:modified xsi:type="dcterms:W3CDTF">2011-10-12T21:46:36Z</dcterms:modified>
</cp:coreProperties>
</file>