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746E-A50C-D942-BC83-8ADD1A56D5C7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0D2C-4A48-F845-81B6-4ED6AC7983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dessari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60500"/>
            <a:ext cx="51435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zer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051050"/>
            <a:ext cx="5575300" cy="2755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zer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584200"/>
            <a:ext cx="5689600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94" y="0"/>
            <a:ext cx="47284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543050"/>
            <a:ext cx="68199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91" y="0"/>
            <a:ext cx="6151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774700"/>
            <a:ext cx="67183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0"/>
            <a:ext cx="4439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86" y="0"/>
            <a:ext cx="45386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041400"/>
            <a:ext cx="75311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93" y="0"/>
            <a:ext cx="57556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essari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971550"/>
            <a:ext cx="49403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uger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606550"/>
            <a:ext cx="70612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in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81150"/>
            <a:ext cx="27051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in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95500"/>
            <a:ext cx="3505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in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625600"/>
            <a:ext cx="29083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ol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52" y="0"/>
            <a:ext cx="53418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ol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74" y="0"/>
            <a:ext cx="34920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ol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10" y="0"/>
            <a:ext cx="46043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ol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024" y="0"/>
            <a:ext cx="47399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ol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524000"/>
            <a:ext cx="5651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ol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63" y="0"/>
            <a:ext cx="53370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essari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6700"/>
            <a:ext cx="50292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essari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914400"/>
            <a:ext cx="49911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essari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562100"/>
            <a:ext cx="5105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zer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2343150"/>
            <a:ext cx="36703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zer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924050"/>
            <a:ext cx="54737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zer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2000250"/>
            <a:ext cx="54737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zer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695450"/>
            <a:ext cx="5372100" cy="3467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Colby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Green</dc:creator>
  <cp:lastModifiedBy>Gary Green</cp:lastModifiedBy>
  <cp:revision>1</cp:revision>
  <dcterms:created xsi:type="dcterms:W3CDTF">2012-10-23T01:25:43Z</dcterms:created>
  <dcterms:modified xsi:type="dcterms:W3CDTF">2012-10-23T01:33:41Z</dcterms:modified>
</cp:coreProperties>
</file>